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68" r:id="rId3"/>
    <p:sldId id="267" r:id="rId4"/>
    <p:sldId id="275" r:id="rId5"/>
    <p:sldId id="266" r:id="rId6"/>
    <p:sldId id="277" r:id="rId7"/>
    <p:sldId id="288" r:id="rId8"/>
    <p:sldId id="289" r:id="rId9"/>
    <p:sldId id="290" r:id="rId10"/>
    <p:sldId id="291" r:id="rId11"/>
    <p:sldId id="293" r:id="rId12"/>
    <p:sldId id="262" r:id="rId13"/>
    <p:sldId id="279" r:id="rId14"/>
    <p:sldId id="265" r:id="rId15"/>
    <p:sldId id="276" r:id="rId16"/>
    <p:sldId id="263" r:id="rId17"/>
    <p:sldId id="278" r:id="rId18"/>
    <p:sldId id="271" r:id="rId19"/>
    <p:sldId id="269" r:id="rId20"/>
    <p:sldId id="270" r:id="rId21"/>
    <p:sldId id="280" r:id="rId22"/>
    <p:sldId id="295" r:id="rId23"/>
    <p:sldId id="296" r:id="rId24"/>
    <p:sldId id="294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6" r:id="rId34"/>
    <p:sldId id="281" r:id="rId35"/>
    <p:sldId id="282" r:id="rId36"/>
    <p:sldId id="264" r:id="rId37"/>
    <p:sldId id="272" r:id="rId38"/>
    <p:sldId id="284" r:id="rId39"/>
    <p:sldId id="286" r:id="rId40"/>
    <p:sldId id="285" r:id="rId41"/>
    <p:sldId id="257" r:id="rId42"/>
    <p:sldId id="258" r:id="rId43"/>
    <p:sldId id="25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AEAE"/>
    <a:srgbClr val="AB51D6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FAE7C2-98C3-4F90-970B-CFC2B878BAA9}" v="151" dt="2021-03-19T12:54:33.727"/>
    <p1510:client id="{38C0388A-6B20-4E10-AB29-C10F85EBBB2E}" v="20" dt="2021-03-19T14:16:46.136"/>
    <p1510:client id="{F13A6464-417B-B3B0-F5B7-21DA3DF64169}" v="1" dt="2021-06-07T16:43:24.75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20" autoAdjust="0"/>
  </p:normalViewPr>
  <p:slideViewPr>
    <p:cSldViewPr snapToGrid="0">
      <p:cViewPr varScale="1">
        <p:scale>
          <a:sx n="98" d="100"/>
          <a:sy n="98" d="100"/>
        </p:scale>
        <p:origin x="149" y="7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  <pc:spChg chg="mod">
          <ac:chgData name="Weifeng Xu" userId="e7aed605-a3dd-4d5a-a692-a87037af107b" providerId="ADAL" clId="{4DC338DC-19C7-41EB-B9B2-C1FF8A2AEED8}" dt="2021-03-12T14:19:00.952" v="78" actId="20577"/>
          <ac:spMkLst>
            <pc:docMk/>
            <pc:sldMk cId="53763807" sldId="304"/>
            <ac:spMk id="3" creationId="{A3F11A12-9485-4153-BFC0-B274B7516E20}"/>
          </ac:spMkLst>
        </pc:spChg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  <pc:spChg chg="mod ord">
          <ac:chgData name="Weifeng Xu" userId="e7aed605-a3dd-4d5a-a692-a87037af107b" providerId="ADAL" clId="{4DC338DC-19C7-41EB-B9B2-C1FF8A2AEED8}" dt="2021-03-06T15:08:54.186" v="34" actId="700"/>
          <ac:spMkLst>
            <pc:docMk/>
            <pc:sldMk cId="3192494774" sldId="330"/>
            <ac:spMk id="2" creationId="{AC8A2AAE-B936-47A0-A415-84BC7B4B21D5}"/>
          </ac:spMkLst>
        </pc:spChg>
        <pc:spChg chg="add mod ord">
          <ac:chgData name="Weifeng Xu" userId="e7aed605-a3dd-4d5a-a692-a87037af107b" providerId="ADAL" clId="{4DC338DC-19C7-41EB-B9B2-C1FF8A2AEED8}" dt="2021-03-06T15:09:10.749" v="39" actId="20577"/>
          <ac:spMkLst>
            <pc:docMk/>
            <pc:sldMk cId="3192494774" sldId="330"/>
            <ac:spMk id="3" creationId="{4929837B-3CC1-4F40-BFDA-890D8F6D680B}"/>
          </ac:spMkLst>
        </pc:spChg>
        <pc:picChg chg="add mod">
          <ac:chgData name="Weifeng Xu" userId="e7aed605-a3dd-4d5a-a692-a87037af107b" providerId="ADAL" clId="{4DC338DC-19C7-41EB-B9B2-C1FF8A2AEED8}" dt="2021-03-06T15:10:21.179" v="42" actId="1076"/>
          <ac:picMkLst>
            <pc:docMk/>
            <pc:sldMk cId="3192494774" sldId="330"/>
            <ac:picMk id="5" creationId="{267DA920-D0F2-47B7-AFD4-CAE821D9847B}"/>
          </ac:picMkLst>
        </pc:picChg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2" creationId="{DDF12DEC-EBF8-435B-8A51-33BCA54A1D7C}"/>
          </ac:spMkLst>
        </pc:spChg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3" creationId="{249FFDE6-B4DA-4000-8FA7-FDF91E4128C6}"/>
          </ac:spMkLst>
        </pc:spChg>
        <pc:spChg chg="add del">
          <ac:chgData name="Weifeng Xu" userId="e7aed605-a3dd-4d5a-a692-a87037af107b" providerId="ADAL" clId="{4DC338DC-19C7-41EB-B9B2-C1FF8A2AEED8}" dt="2021-03-06T15:11:40.570" v="48"/>
          <ac:spMkLst>
            <pc:docMk/>
            <pc:sldMk cId="2786836983" sldId="331"/>
            <ac:spMk id="4" creationId="{E2DA0318-7086-4C48-B826-859F0A8A2849}"/>
          </ac:spMkLst>
        </pc:spChg>
        <pc:spChg chg="add mod">
          <ac:chgData name="Weifeng Xu" userId="e7aed605-a3dd-4d5a-a692-a87037af107b" providerId="ADAL" clId="{4DC338DC-19C7-41EB-B9B2-C1FF8A2AEED8}" dt="2021-03-06T15:12:01.937" v="51" actId="6549"/>
          <ac:spMkLst>
            <pc:docMk/>
            <pc:sldMk cId="2786836983" sldId="331"/>
            <ac:spMk id="5" creationId="{238B2818-0C2A-4945-8FA7-025F23B99D45}"/>
          </ac:spMkLst>
        </pc:spChg>
        <pc:spChg chg="add mod">
          <ac:chgData name="Weifeng Xu" userId="e7aed605-a3dd-4d5a-a692-a87037af107b" providerId="ADAL" clId="{4DC338DC-19C7-41EB-B9B2-C1FF8A2AEED8}" dt="2021-03-06T15:12:25.879" v="57" actId="1076"/>
          <ac:spMkLst>
            <pc:docMk/>
            <pc:sldMk cId="2786836983" sldId="331"/>
            <ac:spMk id="7" creationId="{D2EC9C14-40A0-47ED-866E-3120E1FFB527}"/>
          </ac:spMkLst>
        </pc:spChg>
        <pc:spChg chg="add mod">
          <ac:chgData name="Weifeng Xu" userId="e7aed605-a3dd-4d5a-a692-a87037af107b" providerId="ADAL" clId="{4DC338DC-19C7-41EB-B9B2-C1FF8A2AEED8}" dt="2021-03-06T15:22:30.844" v="66" actId="20577"/>
          <ac:spMkLst>
            <pc:docMk/>
            <pc:sldMk cId="2786836983" sldId="331"/>
            <ac:spMk id="9" creationId="{0FAC32FE-7A05-44A4-BE9F-03BCE7E7029A}"/>
          </ac:spMkLst>
        </pc:spChg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  <pc:spChg chg="add mod">
          <ac:chgData name="Weifeng Xu" userId="e7aed605-a3dd-4d5a-a692-a87037af107b" providerId="ADAL" clId="{4DC338DC-19C7-41EB-B9B2-C1FF8A2AEED8}" dt="2021-03-06T15:24:59.767" v="75" actId="14100"/>
          <ac:spMkLst>
            <pc:docMk/>
            <pc:sldMk cId="3230497500" sldId="333"/>
            <ac:spMk id="2" creationId="{9E88BBDB-151B-473C-98C4-05BAB679CCAC}"/>
          </ac:spMkLst>
        </pc:spChg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4" creationId="{00000000-0000-0000-0000-000000000000}"/>
          </ac:spMkLst>
        </pc:spChg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5" creationId="{00000000-0000-0000-0000-000000000000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1" creationId="{92EA0DEB-983C-4A94-9B9A-51E32098C2E2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3" creationId="{9E197AD2-3004-4188-A389-E9EAC108A04B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5" creationId="{A82D0C51-DE81-4DC1-8D2D-1A3EE14E678E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8" creationId="{936CFC0A-8C37-453C-9488-1B30FBC3B3B0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9" creationId="{FBC3EAFD-A275-4F9B-8F62-72B6678F35A8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30" creationId="{06E64A6D-2B9F-4AAD-AB42-A61BAF01AC12}"/>
          </ac:spMkLst>
        </pc:spChg>
        <pc:spChg chg="ad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1031" creationId="{2643BE6C-86B7-4AB9-91E8-9B5DB45AC8EA}"/>
          </ac:spMkLst>
        </pc:spChg>
        <pc:spChg chg="add del">
          <ac:chgData name="Weifeng Xu" userId="e7aed605-a3dd-4d5a-a692-a87037af107b" providerId="ADAL" clId="{E0A36AE6-DAEB-4086-8CDB-3902B8401090}" dt="2021-01-17T23:50:13.157" v="125" actId="26606"/>
          <ac:spMkLst>
            <pc:docMk/>
            <pc:sldMk cId="1392771324" sldId="258"/>
            <ac:spMk id="1032" creationId="{2643BE6C-86B7-4AB9-91E8-9B5DB45AC8EA}"/>
          </ac:spMkLst>
        </pc:spChg>
        <pc:picChg chg="add del">
          <ac:chgData name="Weifeng Xu" userId="e7aed605-a3dd-4d5a-a692-a87037af107b" providerId="ADAL" clId="{E0A36AE6-DAEB-4086-8CDB-3902B8401090}" dt="2021-01-17T23:49:00.056" v="94" actId="26606"/>
          <ac:picMkLst>
            <pc:docMk/>
            <pc:sldMk cId="1392771324" sldId="258"/>
            <ac:picMk id="77" creationId="{C51881DD-AD85-41BE-8A49-C2FB45800E10}"/>
          </ac:picMkLst>
        </pc:picChg>
        <pc:picChg chg="add mod">
          <ac:chgData name="Weifeng Xu" userId="e7aed605-a3dd-4d5a-a692-a87037af107b" providerId="ADAL" clId="{E0A36AE6-DAEB-4086-8CDB-3902B8401090}" dt="2021-01-17T23:59:46.284" v="256" actId="26606"/>
          <ac:picMkLst>
            <pc:docMk/>
            <pc:sldMk cId="1392771324" sldId="258"/>
            <ac:picMk id="1026" creationId="{1749E611-ACB8-4D69-A2FA-07F87D23322E}"/>
          </ac:picMkLst>
        </pc:picChg>
        <pc:cxnChg chg="add del">
          <ac:chgData name="Weifeng Xu" userId="e7aed605-a3dd-4d5a-a692-a87037af107b" providerId="ADAL" clId="{E0A36AE6-DAEB-4086-8CDB-3902B8401090}" dt="2021-01-17T23:49:00.056" v="94" actId="26606"/>
          <ac:cxnSpMkLst>
            <pc:docMk/>
            <pc:sldMk cId="1392771324" sldId="258"/>
            <ac:cxnSpMk id="79" creationId="{9AD20FE8-ED02-4CDE-83B1-A1436305C3DC}"/>
          </ac:cxnSpMkLst>
        </pc:cxnChg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  <pc:spChg chg="mod">
          <ac:chgData name="Weifeng Xu" userId="e7aed605-a3dd-4d5a-a692-a87037af107b" providerId="ADAL" clId="{E0A36AE6-DAEB-4086-8CDB-3902B8401090}" dt="2021-01-17T23:52:00.628" v="157" actId="207"/>
          <ac:spMkLst>
            <pc:docMk/>
            <pc:sldMk cId="2206727044" sldId="259"/>
            <ac:spMk id="2" creationId="{B28EEC50-2528-46D9-8995-B6565AC5E995}"/>
          </ac:spMkLst>
        </pc:spChg>
        <pc:spChg chg="mod">
          <ac:chgData name="Weifeng Xu" userId="e7aed605-a3dd-4d5a-a692-a87037af107b" providerId="ADAL" clId="{E0A36AE6-DAEB-4086-8CDB-3902B8401090}" dt="2021-01-17T23:53:10.893" v="178" actId="20577"/>
          <ac:spMkLst>
            <pc:docMk/>
            <pc:sldMk cId="2206727044" sldId="259"/>
            <ac:spMk id="3" creationId="{E7416EDB-845D-48E4-BF29-1E529067857D}"/>
          </ac:spMkLst>
        </pc:spChg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  <pc:spChg chg="mod">
          <ac:chgData name="Weifeng Xu" userId="e7aed605-a3dd-4d5a-a692-a87037af107b" providerId="ADAL" clId="{E0A36AE6-DAEB-4086-8CDB-3902B8401090}" dt="2021-01-17T23:58:51.299" v="255" actId="26606"/>
          <ac:spMkLst>
            <pc:docMk/>
            <pc:sldMk cId="3022601266" sldId="260"/>
            <ac:spMk id="2" creationId="{FCE9D9F5-D336-46D9-936D-2071DD6D1AF8}"/>
          </ac:spMkLst>
        </pc:spChg>
        <pc:spChg chg="mod ord">
          <ac:chgData name="Weifeng Xu" userId="e7aed605-a3dd-4d5a-a692-a87037af107b" providerId="ADAL" clId="{E0A36AE6-DAEB-4086-8CDB-3902B8401090}" dt="2021-01-18T00:01:06.800" v="260" actId="6549"/>
          <ac:spMkLst>
            <pc:docMk/>
            <pc:sldMk cId="3022601266" sldId="260"/>
            <ac:spMk id="3" creationId="{94F950F1-CBC3-4C9C-9CF3-789C35F324B1}"/>
          </ac:spMkLst>
        </pc:spChg>
        <pc:picChg chg="add mod">
          <ac:chgData name="Weifeng Xu" userId="e7aed605-a3dd-4d5a-a692-a87037af107b" providerId="ADAL" clId="{E0A36AE6-DAEB-4086-8CDB-3902B8401090}" dt="2021-01-17T23:58:51.299" v="255" actId="26606"/>
          <ac:picMkLst>
            <pc:docMk/>
            <pc:sldMk cId="3022601266" sldId="260"/>
            <ac:picMk id="5" creationId="{3D5C4E18-0CB0-4734-A4CE-6EACA1400461}"/>
          </ac:picMkLst>
        </pc:picChg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  <pc:spChg chg="add mod">
          <ac:chgData name="Weifeng Xu" userId="e7aed605-a3dd-4d5a-a692-a87037af107b" providerId="ADAL" clId="{38C0388A-6B20-4E10-AB29-C10F85EBBB2E}" dt="2021-03-19T13:35:25.491" v="51" actId="20577"/>
          <ac:spMkLst>
            <pc:docMk/>
            <pc:sldMk cId="3439482671" sldId="303"/>
            <ac:spMk id="2" creationId="{2D1C1AD0-DD89-4FE1-9068-8567EB294783}"/>
          </ac:spMkLst>
        </pc:spChg>
        <pc:spChg chg="add mod">
          <ac:chgData name="Weifeng Xu" userId="e7aed605-a3dd-4d5a-a692-a87037af107b" providerId="ADAL" clId="{38C0388A-6B20-4E10-AB29-C10F85EBBB2E}" dt="2021-03-19T14:20:23.707" v="374" actId="20577"/>
          <ac:spMkLst>
            <pc:docMk/>
            <pc:sldMk cId="3439482671" sldId="303"/>
            <ac:spMk id="3" creationId="{65880B67-A57C-45DB-96C8-E304E8B3012D}"/>
          </ac:spMkLst>
        </pc:spChg>
        <pc:picChg chg="add mod">
          <ac:chgData name="Weifeng Xu" userId="e7aed605-a3dd-4d5a-a692-a87037af107b" providerId="ADAL" clId="{38C0388A-6B20-4E10-AB29-C10F85EBBB2E}" dt="2021-03-19T13:39:51.801" v="58" actId="1440"/>
          <ac:picMkLst>
            <pc:docMk/>
            <pc:sldMk cId="3439482671" sldId="303"/>
            <ac:picMk id="5" creationId="{65C6746B-0EA5-4F4E-A5E5-4AEDBE6FD430}"/>
          </ac:picMkLst>
        </pc:picChg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  <pc:spChg chg="mod ord">
          <ac:chgData name="Weifeng Xu" userId="e7aed605-a3dd-4d5a-a692-a87037af107b" providerId="ADAL" clId="{38C0388A-6B20-4E10-AB29-C10F85EBBB2E}" dt="2021-03-19T13:59:34.148" v="268" actId="20577"/>
          <ac:spMkLst>
            <pc:docMk/>
            <pc:sldMk cId="1193768337" sldId="304"/>
            <ac:spMk id="2" creationId="{2983886C-6AF7-41CB-AFBE-E9B6E032D190}"/>
          </ac:spMkLst>
        </pc:spChg>
        <pc:spChg chg="del">
          <ac:chgData name="Weifeng Xu" userId="e7aed605-a3dd-4d5a-a692-a87037af107b" providerId="ADAL" clId="{38C0388A-6B20-4E10-AB29-C10F85EBBB2E}" dt="2021-03-19T13:51:06.762" v="202" actId="700"/>
          <ac:spMkLst>
            <pc:docMk/>
            <pc:sldMk cId="1193768337" sldId="304"/>
            <ac:spMk id="3" creationId="{F152990E-509C-40A7-AF3A-8E2F34C38768}"/>
          </ac:spMkLst>
        </pc:spChg>
        <pc:graphicFrameChg chg="add mod modGraphic">
          <ac:chgData name="Weifeng Xu" userId="e7aed605-a3dd-4d5a-a692-a87037af107b" providerId="ADAL" clId="{38C0388A-6B20-4E10-AB29-C10F85EBBB2E}" dt="2021-03-19T14:20:41.040" v="375" actId="14734"/>
          <ac:graphicFrameMkLst>
            <pc:docMk/>
            <pc:sldMk cId="1193768337" sldId="304"/>
            <ac:graphicFrameMk id="4" creationId="{C612B4C2-8036-41FB-9524-AE859FE5F89E}"/>
          </ac:graphicFrameMkLst>
        </pc:graphicFrameChg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  <pc:spChg chg="del mod">
          <ac:chgData name="Weifeng Xu" userId="e7aed605-a3dd-4d5a-a692-a87037af107b" providerId="ADAL" clId="{38C0388A-6B20-4E10-AB29-C10F85EBBB2E}" dt="2021-03-19T14:11:35.923" v="280" actId="700"/>
          <ac:spMkLst>
            <pc:docMk/>
            <pc:sldMk cId="3028288411" sldId="305"/>
            <ac:spMk id="2" creationId="{4BA4E1DD-2796-4246-BC66-F4267C01D17F}"/>
          </ac:spMkLst>
        </pc:spChg>
        <pc:spChg chg="add mod">
          <ac:chgData name="Weifeng Xu" userId="e7aed605-a3dd-4d5a-a692-a87037af107b" providerId="ADAL" clId="{38C0388A-6B20-4E10-AB29-C10F85EBBB2E}" dt="2021-03-19T14:12:47.444" v="286" actId="1076"/>
          <ac:spMkLst>
            <pc:docMk/>
            <pc:sldMk cId="3028288411" sldId="305"/>
            <ac:spMk id="6" creationId="{92D8F2C8-D40B-46BA-A18D-C9BAC5D25077}"/>
          </ac:spMkLst>
        </pc:spChg>
        <pc:picChg chg="add mod">
          <ac:chgData name="Weifeng Xu" userId="e7aed605-a3dd-4d5a-a692-a87037af107b" providerId="ADAL" clId="{38C0388A-6B20-4E10-AB29-C10F85EBBB2E}" dt="2021-03-19T14:11:37.805" v="281" actId="1076"/>
          <ac:picMkLst>
            <pc:docMk/>
            <pc:sldMk cId="3028288411" sldId="305"/>
            <ac:picMk id="4" creationId="{3C34B9AC-008F-4D5C-A2D2-01DAF0EC0947}"/>
          </ac:picMkLst>
        </pc:picChg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  <pc:spChg chg="del">
          <ac:chgData name="Weifeng Xu" userId="e7aed605-a3dd-4d5a-a692-a87037af107b" providerId="ADAL" clId="{38C0388A-6B20-4E10-AB29-C10F85EBBB2E}" dt="2021-03-19T14:14:50.457" v="288" actId="700"/>
          <ac:spMkLst>
            <pc:docMk/>
            <pc:sldMk cId="64038938" sldId="306"/>
            <ac:spMk id="2" creationId="{2D3D285F-FC94-44B0-AF43-A373E35D2ECE}"/>
          </ac:spMkLst>
        </pc:spChg>
        <pc:spChg chg="add mod">
          <ac:chgData name="Weifeng Xu" userId="e7aed605-a3dd-4d5a-a692-a87037af107b" providerId="ADAL" clId="{38C0388A-6B20-4E10-AB29-C10F85EBBB2E}" dt="2021-03-19T14:15:46.781" v="299" actId="1076"/>
          <ac:spMkLst>
            <pc:docMk/>
            <pc:sldMk cId="64038938" sldId="306"/>
            <ac:spMk id="6" creationId="{FB721F81-2502-4277-A000-8C68BF6E3D08}"/>
          </ac:spMkLst>
        </pc:spChg>
        <pc:spChg chg="add mod">
          <ac:chgData name="Weifeng Xu" userId="e7aed605-a3dd-4d5a-a692-a87037af107b" providerId="ADAL" clId="{38C0388A-6B20-4E10-AB29-C10F85EBBB2E}" dt="2021-03-19T14:17:25.612" v="341" actId="14100"/>
          <ac:spMkLst>
            <pc:docMk/>
            <pc:sldMk cId="64038938" sldId="306"/>
            <ac:spMk id="7" creationId="{4FD5AF55-DB23-44D7-A9DF-3C4F65C930E2}"/>
          </ac:spMkLst>
        </pc:spChg>
        <pc:spChg chg="add mod">
          <ac:chgData name="Weifeng Xu" userId="e7aed605-a3dd-4d5a-a692-a87037af107b" providerId="ADAL" clId="{38C0388A-6B20-4E10-AB29-C10F85EBBB2E}" dt="2021-03-19T14:18:06.887" v="366" actId="108"/>
          <ac:spMkLst>
            <pc:docMk/>
            <pc:sldMk cId="64038938" sldId="306"/>
            <ac:spMk id="8" creationId="{7F151ADF-621A-44BF-A044-98E536A30851}"/>
          </ac:spMkLst>
        </pc:spChg>
        <pc:picChg chg="add mod">
          <ac:chgData name="Weifeng Xu" userId="e7aed605-a3dd-4d5a-a692-a87037af107b" providerId="ADAL" clId="{38C0388A-6B20-4E10-AB29-C10F85EBBB2E}" dt="2021-03-19T14:16:39.681" v="330" actId="1035"/>
          <ac:picMkLst>
            <pc:docMk/>
            <pc:sldMk cId="64038938" sldId="306"/>
            <ac:picMk id="4" creationId="{D13661E4-A9BA-473C-BCA7-F2FC3860604E}"/>
          </ac:picMkLst>
        </pc:picChg>
        <pc:picChg chg="add mod">
          <ac:chgData name="Weifeng Xu" userId="e7aed605-a3dd-4d5a-a692-a87037af107b" providerId="ADAL" clId="{38C0388A-6B20-4E10-AB29-C10F85EBBB2E}" dt="2021-03-19T14:15:42.425" v="298" actId="1076"/>
          <ac:picMkLst>
            <pc:docMk/>
            <pc:sldMk cId="64038938" sldId="306"/>
            <ac:picMk id="5" creationId="{F8627C4A-59BF-4486-9503-E483C7AE2F9F}"/>
          </ac:picMkLst>
        </pc:picChg>
      </pc:sldChg>
    </pc:docChg>
  </pc:docChgLst>
  <pc:docChgLst>
    <pc:chgData name="Harleen Kaur" userId="S::id65ns02@ubalt.edu::9f7fc1d6-ab67-473f-ba46-e98f6ce2049b" providerId="AD" clId="Web-{F13A6464-417B-B3B0-F5B7-21DA3DF64169}"/>
    <pc:docChg chg="modSld">
      <pc:chgData name="Harleen Kaur" userId="S::id65ns02@ubalt.edu::9f7fc1d6-ab67-473f-ba46-e98f6ce2049b" providerId="AD" clId="Web-{F13A6464-417B-B3B0-F5B7-21DA3DF64169}" dt="2021-06-07T16:43:24.751" v="0"/>
      <pc:docMkLst>
        <pc:docMk/>
      </pc:docMkLst>
      <pc:sldChg chg="addSp">
        <pc:chgData name="Harleen Kaur" userId="S::id65ns02@ubalt.edu::9f7fc1d6-ab67-473f-ba46-e98f6ce2049b" providerId="AD" clId="Web-{F13A6464-417B-B3B0-F5B7-21DA3DF64169}" dt="2021-06-07T16:43:24.751" v="0"/>
        <pc:sldMkLst>
          <pc:docMk/>
          <pc:sldMk cId="3924497350" sldId="278"/>
        </pc:sldMkLst>
        <pc:spChg chg="add">
          <ac:chgData name="Harleen Kaur" userId="S::id65ns02@ubalt.edu::9f7fc1d6-ab67-473f-ba46-e98f6ce2049b" providerId="AD" clId="Web-{F13A6464-417B-B3B0-F5B7-21DA3DF64169}" dt="2021-06-07T16:43:24.751" v="0"/>
          <ac:spMkLst>
            <pc:docMk/>
            <pc:sldMk cId="3924497350" sldId="278"/>
            <ac:spMk id="2" creationId="{D9913967-D3F0-46FF-BE8D-39A8A5EBC4FC}"/>
          </ac:spMkLst>
        </pc:spChg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  <pc:spChg chg="mod">
          <ac:chgData name="Weifeng Xu" userId="e7aed605-a3dd-4d5a-a692-a87037af107b" providerId="ADAL" clId="{AA256C9C-DD0A-4A24-AECC-DADA2E819996}" dt="2021-02-26T14:49:19.205" v="5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AA256C9C-DD0A-4A24-AECC-DADA2E819996}" dt="2021-02-26T14:49:07.207" v="29"/>
          <ac:spMkLst>
            <pc:docMk/>
            <pc:sldMk cId="1323245308" sldId="256"/>
            <ac:spMk id="3" creationId="{58CD3106-2EE0-40F4-8C0B-042135FF9FB4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  <pc:spChg chg="del mod ord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2" creationId="{8BD32ECD-4EA1-42EB-96ED-C00EB9B7E5E6}"/>
          </ac:spMkLst>
        </pc:spChg>
        <pc:spChg chg="del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3" creationId="{9E0BECA7-A1FC-4C8B-8045-BB1368B83F21}"/>
          </ac:spMkLst>
        </pc:spChg>
        <pc:spChg chg="add mod ord">
          <ac:chgData name="Weifeng Xu" userId="e7aed605-a3dd-4d5a-a692-a87037af107b" providerId="ADAL" clId="{AA256C9C-DD0A-4A24-AECC-DADA2E819996}" dt="2021-02-26T15:54:32.508" v="189" actId="20577"/>
          <ac:spMkLst>
            <pc:docMk/>
            <pc:sldMk cId="594714798" sldId="257"/>
            <ac:spMk id="4" creationId="{45F893CA-9E41-47A2-91B2-32B4A150EA35}"/>
          </ac:spMkLst>
        </pc:spChg>
        <pc:spChg chg="add del mod">
          <ac:chgData name="Weifeng Xu" userId="e7aed605-a3dd-4d5a-a692-a87037af107b" providerId="ADAL" clId="{AA256C9C-DD0A-4A24-AECC-DADA2E819996}" dt="2021-02-26T15:37:00.112" v="104" actId="21"/>
          <ac:spMkLst>
            <pc:docMk/>
            <pc:sldMk cId="594714798" sldId="257"/>
            <ac:spMk id="6" creationId="{AA280DCE-3C7B-4F83-9E1B-FF3D901AA4CD}"/>
          </ac:spMkLst>
        </pc:spChg>
        <pc:spChg chg="add mod">
          <ac:chgData name="Weifeng Xu" userId="e7aed605-a3dd-4d5a-a692-a87037af107b" providerId="ADAL" clId="{AA256C9C-DD0A-4A24-AECC-DADA2E819996}" dt="2021-02-26T22:11:14.469" v="900" actId="33524"/>
          <ac:spMkLst>
            <pc:docMk/>
            <pc:sldMk cId="594714798" sldId="257"/>
            <ac:spMk id="10" creationId="{6D9BDB3E-1D76-4802-A95A-FCFB0DE09AD6}"/>
          </ac:spMkLst>
        </pc:spChg>
        <pc:picChg chg="add mod">
          <ac:chgData name="Weifeng Xu" userId="e7aed605-a3dd-4d5a-a692-a87037af107b" providerId="ADAL" clId="{AA256C9C-DD0A-4A24-AECC-DADA2E819996}" dt="2021-02-26T22:11:10.689" v="899" actId="1076"/>
          <ac:picMkLst>
            <pc:docMk/>
            <pc:sldMk cId="594714798" sldId="257"/>
            <ac:picMk id="8" creationId="{B15C4267-F203-4411-9D74-F327479386F5}"/>
          </ac:picMkLst>
        </pc:picChg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  <pc:spChg chg="mod">
          <ac:chgData name="Weifeng Xu" userId="e7aed605-a3dd-4d5a-a692-a87037af107b" providerId="ADAL" clId="{AA256C9C-DD0A-4A24-AECC-DADA2E819996}" dt="2021-02-26T15:37:51.577" v="140" actId="313"/>
          <ac:spMkLst>
            <pc:docMk/>
            <pc:sldMk cId="824954207" sldId="258"/>
            <ac:spMk id="2" creationId="{B55FD7E4-8B64-4C1B-B295-CA3D5EB0B958}"/>
          </ac:spMkLst>
        </pc:spChg>
        <pc:spChg chg="add mod">
          <ac:chgData name="Weifeng Xu" userId="e7aed605-a3dd-4d5a-a692-a87037af107b" providerId="ADAL" clId="{AA256C9C-DD0A-4A24-AECC-DADA2E819996}" dt="2021-02-26T15:37:02.117" v="105"/>
          <ac:spMkLst>
            <pc:docMk/>
            <pc:sldMk cId="824954207" sldId="258"/>
            <ac:spMk id="3" creationId="{3A15E54A-98CB-42ED-B054-7E3962EC6AC0}"/>
          </ac:spMkLst>
        </pc:spChg>
        <pc:picChg chg="add mod">
          <ac:chgData name="Weifeng Xu" userId="e7aed605-a3dd-4d5a-a692-a87037af107b" providerId="ADAL" clId="{AA256C9C-DD0A-4A24-AECC-DADA2E819996}" dt="2021-02-26T15:41:14.219" v="142" actId="1076"/>
          <ac:picMkLst>
            <pc:docMk/>
            <pc:sldMk cId="824954207" sldId="258"/>
            <ac:picMk id="5" creationId="{4F493297-AE46-4981-A5A3-704ECB4726F9}"/>
          </ac:picMkLst>
        </pc:picChg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  <pc:spChg chg="mod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2" creationId="{065B7B7A-1381-47E9-AC8D-1E8AEEC24B4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9" creationId="{74426AB7-D619-4515-962A-BC83909EC01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11" creationId="{DE47DF98-723F-4AAC-ABCF-CACBC438F78F}"/>
          </ac:spMkLst>
        </pc:spChg>
        <pc:picChg chg="add mod">
          <ac:chgData name="Weifeng Xu" userId="e7aed605-a3dd-4d5a-a692-a87037af107b" providerId="ADAL" clId="{AA256C9C-DD0A-4A24-AECC-DADA2E819996}" dt="2021-02-26T15:55:53.438" v="211" actId="26606"/>
          <ac:picMkLst>
            <pc:docMk/>
            <pc:sldMk cId="357665137" sldId="259"/>
            <ac:picMk id="4" creationId="{D4BA947F-A186-4B53-B5EE-2DA910CBF571}"/>
          </ac:picMkLst>
        </pc:picChg>
        <pc:cxnChg chg="add del">
          <ac:chgData name="Weifeng Xu" userId="e7aed605-a3dd-4d5a-a692-a87037af107b" providerId="ADAL" clId="{AA256C9C-DD0A-4A24-AECC-DADA2E819996}" dt="2021-02-26T15:55:53.438" v="211" actId="26606"/>
          <ac:cxnSpMkLst>
            <pc:docMk/>
            <pc:sldMk cId="357665137" sldId="259"/>
            <ac:cxnSpMk id="13" creationId="{EA29FC7C-9308-4FDE-8DCA-405668055B0F}"/>
          </ac:cxnSpMkLst>
        </pc:cxnChg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  <pc:spChg chg="mod ord">
          <ac:chgData name="Weifeng Xu" userId="e7aed605-a3dd-4d5a-a692-a87037af107b" providerId="ADAL" clId="{AA256C9C-DD0A-4A24-AECC-DADA2E819996}" dt="2021-02-27T00:26:46.588" v="1072" actId="700"/>
          <ac:spMkLst>
            <pc:docMk/>
            <pc:sldMk cId="838394385" sldId="260"/>
            <ac:spMk id="2" creationId="{5971E6A3-F685-4A0E-900E-6B1C064CA636}"/>
          </ac:spMkLst>
        </pc:spChg>
        <pc:spChg chg="add del mod ord">
          <ac:chgData name="Weifeng Xu" userId="e7aed605-a3dd-4d5a-a692-a87037af107b" providerId="ADAL" clId="{AA256C9C-DD0A-4A24-AECC-DADA2E819996}" dt="2021-02-27T00:23:07.549" v="1023" actId="478"/>
          <ac:spMkLst>
            <pc:docMk/>
            <pc:sldMk cId="838394385" sldId="260"/>
            <ac:spMk id="3" creationId="{8F278A03-D86A-44DC-BD81-8D3F070DE788}"/>
          </ac:spMkLst>
        </pc:spChg>
        <pc:spChg chg="add mod ord">
          <ac:chgData name="Weifeng Xu" userId="e7aed605-a3dd-4d5a-a692-a87037af107b" providerId="ADAL" clId="{AA256C9C-DD0A-4A24-AECC-DADA2E819996}" dt="2021-02-27T02:25:11.384" v="1341" actId="20577"/>
          <ac:spMkLst>
            <pc:docMk/>
            <pc:sldMk cId="838394385" sldId="260"/>
            <ac:spMk id="5" creationId="{6C17F393-F710-4456-B5F0-9733926FEB7C}"/>
          </ac:spMkLst>
        </pc:spChg>
        <pc:spChg chg="add mod">
          <ac:chgData name="Weifeng Xu" userId="e7aed605-a3dd-4d5a-a692-a87037af107b" providerId="ADAL" clId="{AA256C9C-DD0A-4A24-AECC-DADA2E819996}" dt="2021-02-28T19:41:53.295" v="3495" actId="1076"/>
          <ac:spMkLst>
            <pc:docMk/>
            <pc:sldMk cId="838394385" sldId="260"/>
            <ac:spMk id="8" creationId="{1641008C-FDD9-4D45-8696-9CCD8D826F1A}"/>
          </ac:spMkLst>
        </pc:spChg>
        <pc:graphicFrameChg chg="add mod modGraphic">
          <ac:chgData name="Weifeng Xu" userId="e7aed605-a3dd-4d5a-a692-a87037af107b" providerId="ADAL" clId="{AA256C9C-DD0A-4A24-AECC-DADA2E819996}" dt="2021-02-28T19:41:48.234" v="3494" actId="1076"/>
          <ac:graphicFrameMkLst>
            <pc:docMk/>
            <pc:sldMk cId="838394385" sldId="260"/>
            <ac:graphicFrameMk id="4" creationId="{14688B8C-D6F1-4F83-81A3-AA8CC6B44AA2}"/>
          </ac:graphicFrameMkLst>
        </pc:graphicFrameChg>
        <pc:picChg chg="add mod">
          <ac:chgData name="Weifeng Xu" userId="e7aed605-a3dd-4d5a-a692-a87037af107b" providerId="ADAL" clId="{AA256C9C-DD0A-4A24-AECC-DADA2E819996}" dt="2021-02-28T19:40:29.073" v="3487" actId="1076"/>
          <ac:picMkLst>
            <pc:docMk/>
            <pc:sldMk cId="838394385" sldId="260"/>
            <ac:picMk id="7" creationId="{8F006BEA-7ADE-463A-8C3D-D998E9751295}"/>
          </ac:picMkLst>
        </pc:picChg>
        <pc:picChg chg="add mod">
          <ac:chgData name="Weifeng Xu" userId="e7aed605-a3dd-4d5a-a692-a87037af107b" providerId="ADAL" clId="{AA256C9C-DD0A-4A24-AECC-DADA2E819996}" dt="2021-02-28T19:42:06.059" v="3496" actId="1076"/>
          <ac:picMkLst>
            <pc:docMk/>
            <pc:sldMk cId="838394385" sldId="260"/>
            <ac:picMk id="10242" creationId="{DDDBEA06-246B-4885-849F-7DE9996163CA}"/>
          </ac:picMkLst>
        </pc:picChg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  <pc:spChg chg="mod">
          <ac:chgData name="Weifeng Xu" userId="e7aed605-a3dd-4d5a-a692-a87037af107b" providerId="ADAL" clId="{AA256C9C-DD0A-4A24-AECC-DADA2E819996}" dt="2021-02-26T23:24:42.894" v="922" actId="20577"/>
          <ac:spMkLst>
            <pc:docMk/>
            <pc:sldMk cId="1539245675" sldId="261"/>
            <ac:spMk id="2" creationId="{1314054E-E4BE-40F2-AB45-2A8AEFD40ED2}"/>
          </ac:spMkLst>
        </pc:spChg>
        <pc:spChg chg="mod ord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3" creationId="{1758C131-B507-4FCE-8AD3-5975E4336EB0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79" creationId="{1E547BA6-BAE0-43BB-A7CA-60F69CE252F0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93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39:46.260" v="587" actId="26606"/>
          <ac:spMkLst>
            <pc:docMk/>
            <pc:sldMk cId="1539245675" sldId="261"/>
            <ac:spMk id="102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29" creationId="{2B566528-1B12-4246-9431-5C2D7D081168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1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33" creationId="{D3F51FEB-38FB-4F6C-9F7B-2F2AFAB65463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6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3.391" v="603" actId="26606"/>
          <ac:spMkLst>
            <pc:docMk/>
            <pc:sldMk cId="1539245675" sldId="261"/>
            <ac:spMk id="103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39" creationId="{F56F5174-31D9-4DBB-AAB7-A1FD7BDB1352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41" creationId="{F9A95BEE-6BB1-4A28-A8E6-A34B2E42EF87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3" creationId="{11C59EDF-5A1E-404D-B55D-8AEA5D8D6D62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4" creationId="{FEE0385D-4151-43AA-9C6B-0365E103172D}"/>
          </ac:spMkLst>
        </pc:spChg>
        <pc:spChg chg="add del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104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1048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2:56.188" v="643" actId="26606"/>
          <ac:spMkLst>
            <pc:docMk/>
            <pc:sldMk cId="1539245675" sldId="261"/>
            <ac:spMk id="1052" creationId="{C413D172-8B6A-47F5-9813-DE455773F3FB}"/>
          </ac:spMkLst>
        </pc:spChg>
        <pc:grpChg chg="add del">
          <ac:chgData name="Weifeng Xu" userId="e7aed605-a3dd-4d5a-a692-a87037af107b" providerId="ADAL" clId="{AA256C9C-DD0A-4A24-AECC-DADA2E819996}" dt="2021-02-26T21:40:24" v="599" actId="26606"/>
          <ac:grpSpMkLst>
            <pc:docMk/>
            <pc:sldMk cId="1539245675" sldId="261"/>
            <ac:grpSpMk id="73" creationId="{07EAA094-9CF6-4695-958A-33D9BCAA9474}"/>
          </ac:grpSpMkLst>
        </pc:grpChg>
        <pc:picChg chg="add mod ord">
          <ac:chgData name="Weifeng Xu" userId="e7aed605-a3dd-4d5a-a692-a87037af107b" providerId="ADAL" clId="{AA256C9C-DD0A-4A24-AECC-DADA2E819996}" dt="2021-02-26T21:43:06.026" v="651" actId="1076"/>
          <ac:picMkLst>
            <pc:docMk/>
            <pc:sldMk cId="1539245675" sldId="261"/>
            <ac:picMk id="1026" creationId="{F823670D-632E-486F-B4FA-2B4B3A300AEB}"/>
          </ac:picMkLst>
        </pc:picChg>
        <pc:picChg chg="add del">
          <ac:chgData name="Weifeng Xu" userId="e7aed605-a3dd-4d5a-a692-a87037af107b" providerId="ADAL" clId="{AA256C9C-DD0A-4A24-AECC-DADA2E819996}" dt="2021-02-26T21:40:09.910" v="594" actId="26606"/>
          <ac:picMkLst>
            <pc:docMk/>
            <pc:sldMk cId="1539245675" sldId="261"/>
            <ac:picMk id="1034" creationId="{54DDEBDD-D8BD-41A6-8A0D-B00E3768B0F9}"/>
          </ac:picMkLst>
        </pc:picChg>
        <pc:picChg chg="add del">
          <ac:chgData name="Weifeng Xu" userId="e7aed605-a3dd-4d5a-a692-a87037af107b" providerId="ADAL" clId="{AA256C9C-DD0A-4A24-AECC-DADA2E819996}" dt="2021-02-26T21:40:39.349" v="609" actId="26606"/>
          <ac:picMkLst>
            <pc:docMk/>
            <pc:sldMk cId="1539245675" sldId="261"/>
            <ac:picMk id="1040" creationId="{AE113210-7872-481A-ADE6-3A05CCAF5EB2}"/>
          </ac:picMkLst>
        </pc:picChg>
        <pc:cxnChg chg="add del">
          <ac:chgData name="Weifeng Xu" userId="e7aed605-a3dd-4d5a-a692-a87037af107b" providerId="ADAL" clId="{AA256C9C-DD0A-4A24-AECC-DADA2E819996}" dt="2021-02-26T21:39:41.730" v="585" actId="26606"/>
          <ac:cxnSpMkLst>
            <pc:docMk/>
            <pc:sldMk cId="1539245675" sldId="261"/>
            <ac:cxnSpMk id="7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18.213" v="620" actId="26606"/>
          <ac:cxnSpMkLst>
            <pc:docMk/>
            <pc:sldMk cId="1539245675" sldId="261"/>
            <ac:cxnSpMk id="9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10.310" v="595" actId="26606"/>
          <ac:cxnSpMkLst>
            <pc:docMk/>
            <pc:sldMk cId="1539245675" sldId="261"/>
            <ac:cxnSpMk id="1030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07.269" v="592" actId="26606"/>
          <ac:cxnSpMkLst>
            <pc:docMk/>
            <pc:sldMk cId="1539245675" sldId="261"/>
            <ac:cxnSpMk id="1032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26.377" v="626" actId="26606"/>
          <ac:cxnSpMkLst>
            <pc:docMk/>
            <pc:sldMk cId="1539245675" sldId="261"/>
            <ac:cxnSpMk id="1050" creationId="{A7F400EE-A8A5-48AF-B4D6-291B52C6F0B0}"/>
          </ac:cxnSpMkLst>
        </pc:cxnChg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  <pc:spChg chg="mod">
          <ac:chgData name="Weifeng Xu" userId="e7aed605-a3dd-4d5a-a692-a87037af107b" providerId="ADAL" clId="{AA256C9C-DD0A-4A24-AECC-DADA2E819996}" dt="2021-02-26T23:24:33.191" v="921" actId="6549"/>
          <ac:spMkLst>
            <pc:docMk/>
            <pc:sldMk cId="3347624405" sldId="262"/>
            <ac:spMk id="2" creationId="{31F524F6-C04C-41C5-BE99-C0A2C575048C}"/>
          </ac:spMkLst>
        </pc:spChg>
        <pc:spChg chg="mod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3" creationId="{A63FC1D9-5BA5-40D9-8966-7C1900337665}"/>
          </ac:spMkLst>
        </pc:spChg>
        <pc:spChg chg="add del">
          <ac:chgData name="Weifeng Xu" userId="e7aed605-a3dd-4d5a-a692-a87037af107b" providerId="ADAL" clId="{AA256C9C-DD0A-4A24-AECC-DADA2E819996}" dt="2021-02-26T21:54:35.725" v="738" actId="26606"/>
          <ac:spMkLst>
            <pc:docMk/>
            <pc:sldMk cId="3347624405" sldId="262"/>
            <ac:spMk id="71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3" creationId="{3EBE8569-6AEC-4B8C-8D53-2DE337CDBA6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5" creationId="{55D4142C-5077-457F-A6AD-3FECFDB3968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7" creationId="{7A5F0580-5EE9-419F-96EE-B6529EF6E7D0}"/>
          </ac:spMkLst>
        </pc:spChg>
        <pc:spChg chg="add del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2053" creationId="{86C7B4A1-154A-4DF0-AC46-F88D75A2E0FD}"/>
          </ac:spMkLst>
        </pc:spChg>
        <pc:spChg chg="add del">
          <ac:chgData name="Weifeng Xu" userId="e7aed605-a3dd-4d5a-a692-a87037af107b" providerId="ADAL" clId="{AA256C9C-DD0A-4A24-AECC-DADA2E819996}" dt="2021-02-26T21:54:48.733" v="744" actId="26606"/>
          <ac:spMkLst>
            <pc:docMk/>
            <pc:sldMk cId="3347624405" sldId="262"/>
            <ac:spMk id="205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2058" creationId="{8FC9BE17-9A7B-462D-AE50-3D8777387304}"/>
          </ac:spMkLst>
        </pc:spChg>
        <pc:picChg chg="add mod ord">
          <ac:chgData name="Weifeng Xu" userId="e7aed605-a3dd-4d5a-a692-a87037af107b" providerId="ADAL" clId="{AA256C9C-DD0A-4A24-AECC-DADA2E819996}" dt="2021-02-26T21:55:11.764" v="750" actId="1076"/>
          <ac:picMkLst>
            <pc:docMk/>
            <pc:sldMk cId="3347624405" sldId="262"/>
            <ac:picMk id="2050" creationId="{6C0A68A5-C81C-4386-A755-A1F055199169}"/>
          </ac:picMkLst>
        </pc:picChg>
        <pc:picChg chg="add del">
          <ac:chgData name="Weifeng Xu" userId="e7aed605-a3dd-4d5a-a692-a87037af107b" providerId="ADAL" clId="{AA256C9C-DD0A-4A24-AECC-DADA2E819996}" dt="2021-02-26T21:54:39.327" v="740" actId="26606"/>
          <ac:picMkLst>
            <pc:docMk/>
            <pc:sldMk cId="3347624405" sldId="262"/>
            <ac:picMk id="2052" creationId="{54DDEBDD-D8BD-41A6-8A0D-B00E3768B0F9}"/>
          </ac:picMkLst>
        </pc:picChg>
        <pc:cxnChg chg="add del">
          <ac:chgData name="Weifeng Xu" userId="e7aed605-a3dd-4d5a-a692-a87037af107b" providerId="ADAL" clId="{AA256C9C-DD0A-4A24-AECC-DADA2E819996}" dt="2021-02-26T21:54:43.220" v="742" actId="26606"/>
          <ac:cxnSpMkLst>
            <pc:docMk/>
            <pc:sldMk cId="3347624405" sldId="262"/>
            <ac:cxnSpMk id="2054" creationId="{A7F400EE-A8A5-48AF-B4D6-291B52C6F0B0}"/>
          </ac:cxnSpMkLst>
        </pc:cxnChg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  <pc:spChg chg="mod">
          <ac:chgData name="Weifeng Xu" userId="e7aed605-a3dd-4d5a-a692-a87037af107b" providerId="ADAL" clId="{AA256C9C-DD0A-4A24-AECC-DADA2E819996}" dt="2021-02-26T22:05:49.830" v="871" actId="21"/>
          <ac:spMkLst>
            <pc:docMk/>
            <pc:sldMk cId="523254660" sldId="263"/>
            <ac:spMk id="2" creationId="{AFCAE590-849D-4DB0-B6D3-AD8FAFAEB8DA}"/>
          </ac:spMkLst>
        </pc:spChg>
        <pc:spChg chg="mod">
          <ac:chgData name="Weifeng Xu" userId="e7aed605-a3dd-4d5a-a692-a87037af107b" providerId="ADAL" clId="{AA256C9C-DD0A-4A24-AECC-DADA2E819996}" dt="2021-02-26T22:07:44.144" v="887" actId="313"/>
          <ac:spMkLst>
            <pc:docMk/>
            <pc:sldMk cId="523254660" sldId="263"/>
            <ac:spMk id="3" creationId="{A48185D3-B684-4FB6-9797-A6BE1011844B}"/>
          </ac:spMkLst>
        </pc:spChg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  <pc:spChg chg="mod or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" creationId="{489CF5BF-BCB1-4D0A-883E-33AC975AA813}"/>
          </ac:spMkLst>
        </pc:spChg>
        <pc:spChg chg="del">
          <ac:chgData name="Weifeng Xu" userId="e7aed605-a3dd-4d5a-a692-a87037af107b" providerId="ADAL" clId="{AA256C9C-DD0A-4A24-AECC-DADA2E819996}" dt="2021-02-28T02:26:53.650" v="1349" actId="700"/>
          <ac:spMkLst>
            <pc:docMk/>
            <pc:sldMk cId="1483570226" sldId="264"/>
            <ac:spMk id="3" creationId="{E90E24CD-E528-4CBC-BC35-7BEDBD157AC6}"/>
          </ac:spMkLst>
        </pc:spChg>
        <pc:spChg chg="add del">
          <ac:chgData name="Weifeng Xu" userId="e7aed605-a3dd-4d5a-a692-a87037af107b" providerId="ADAL" clId="{AA256C9C-DD0A-4A24-AECC-DADA2E819996}" dt="2021-02-28T02:27:15.234" v="1352" actId="26606"/>
          <ac:spMkLst>
            <pc:docMk/>
            <pc:sldMk cId="1483570226" sldId="264"/>
            <ac:spMk id="9" creationId="{1707FC24-6981-43D9-B525-C7832BA22463}"/>
          </ac:spMkLst>
        </pc:spChg>
        <pc:spChg chg="add del">
          <ac:chgData name="Weifeng Xu" userId="e7aed605-a3dd-4d5a-a692-a87037af107b" providerId="ADAL" clId="{AA256C9C-DD0A-4A24-AECC-DADA2E819996}" dt="2021-02-28T02:27:20.885" v="1354" actId="26606"/>
          <ac:spMkLst>
            <pc:docMk/>
            <pc:sldMk cId="1483570226" sldId="264"/>
            <ac:spMk id="12" creationId="{ACBE1851-2230-47A9-B000-CE9046EA61B9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3" creationId="{407EAFC6-733F-403D-BB4D-05A3A28742F1}"/>
          </ac:spMkLst>
        </pc:spChg>
        <pc:spChg chg="add del">
          <ac:chgData name="Weifeng Xu" userId="e7aed605-a3dd-4d5a-a692-a87037af107b" providerId="ADAL" clId="{AA256C9C-DD0A-4A24-AECC-DADA2E819996}" dt="2021-02-28T02:27:28.279" v="1356" actId="26606"/>
          <ac:spMkLst>
            <pc:docMk/>
            <pc:sldMk cId="1483570226" sldId="264"/>
            <ac:spMk id="14" creationId="{D4771268-CB57-404A-9271-370EB28F6090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5" creationId="{17A36730-4CB0-4F61-AD11-A44C9765833F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6" creationId="{A4E37431-20F0-4DD6-84A9-ED2B644943A2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7" creationId="{C69C79E1-F916-4929-A4F3-DE763D4BFA57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8" creationId="{0AE98B72-66C6-4AB4-AF0D-BA830DE86393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9" creationId="{767334AB-16BD-4EC7-8C6B-4B5171600933}"/>
          </ac:spMkLst>
        </pc:spChg>
        <pc:spChg chg="add del">
          <ac:chgData name="Weifeng Xu" userId="e7aed605-a3dd-4d5a-a692-a87037af107b" providerId="ADAL" clId="{AA256C9C-DD0A-4A24-AECC-DADA2E819996}" dt="2021-02-28T02:27:35.021" v="1360" actId="26606"/>
          <ac:spMkLst>
            <pc:docMk/>
            <pc:sldMk cId="1483570226" sldId="264"/>
            <ac:spMk id="21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4:32.582" v="1424" actId="14100"/>
          <ac:spMkLst>
            <pc:docMk/>
            <pc:sldMk cId="1483570226" sldId="264"/>
            <ac:spMk id="23" creationId="{5713C3C6-E540-47B6-AC9D-7652D80F93B7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4" creationId="{9C867835-A917-4A2B-8424-3AFAF7436395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5" creationId="{EED8D03E-F375-4E67-B932-FF9B007BB420}"/>
          </ac:spMkLst>
        </pc:spChg>
        <pc:spChg chg="add mod">
          <ac:chgData name="Weifeng Xu" userId="e7aed605-a3dd-4d5a-a692-a87037af107b" providerId="ADAL" clId="{AA256C9C-DD0A-4A24-AECC-DADA2E819996}" dt="2021-02-28T02:36:26.898" v="1439" actId="1076"/>
          <ac:spMkLst>
            <pc:docMk/>
            <pc:sldMk cId="1483570226" sldId="264"/>
            <ac:spMk id="26" creationId="{1B9763DC-4511-47D1-BCAA-793B68CA45C5}"/>
          </ac:spMkLst>
        </pc:spChg>
        <pc:spChg chg="add del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7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6:53.646" v="1442" actId="108"/>
          <ac:spMkLst>
            <pc:docMk/>
            <pc:sldMk cId="1483570226" sldId="264"/>
            <ac:spMk id="29" creationId="{FD854357-6715-4845-80F7-FE96430120CF}"/>
          </ac:spMkLst>
        </pc:spChg>
        <pc:spChg chg="add mod">
          <ac:chgData name="Weifeng Xu" userId="e7aed605-a3dd-4d5a-a692-a87037af107b" providerId="ADAL" clId="{AA256C9C-DD0A-4A24-AECC-DADA2E819996}" dt="2021-02-28T14:38:51.224" v="2555" actId="14100"/>
          <ac:spMkLst>
            <pc:docMk/>
            <pc:sldMk cId="1483570226" sldId="264"/>
            <ac:spMk id="30" creationId="{D4001639-CB62-4B9F-A492-198E282B3C4C}"/>
          </ac:spMkLst>
        </pc:spChg>
        <pc:spChg chg="add mod">
          <ac:chgData name="Weifeng Xu" userId="e7aed605-a3dd-4d5a-a692-a87037af107b" providerId="ADAL" clId="{AA256C9C-DD0A-4A24-AECC-DADA2E819996}" dt="2021-02-28T14:40:33.310" v="2566" actId="1076"/>
          <ac:spMkLst>
            <pc:docMk/>
            <pc:sldMk cId="1483570226" sldId="264"/>
            <ac:spMk id="31" creationId="{340D3F7C-671C-41F7-9CA6-7215F180B764}"/>
          </ac:spMkLst>
        </pc:spChg>
        <pc:spChg chg="ad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33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02:36:22.125" v="1438" actId="1076"/>
          <ac:picMkLst>
            <pc:docMk/>
            <pc:sldMk cId="1483570226" sldId="264"/>
            <ac:picMk id="4" creationId="{BCF4F52F-13BB-4FAA-8D9E-576AEA4675CA}"/>
          </ac:picMkLst>
        </pc:picChg>
        <pc:cxnChg chg="add del">
          <ac:chgData name="Weifeng Xu" userId="e7aed605-a3dd-4d5a-a692-a87037af107b" providerId="ADAL" clId="{AA256C9C-DD0A-4A24-AECC-DADA2E819996}" dt="2021-02-28T02:27:20.885" v="1354" actId="26606"/>
          <ac:cxnSpMkLst>
            <pc:docMk/>
            <pc:sldMk cId="1483570226" sldId="264"/>
            <ac:cxnSpMk id="11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7:35.021" v="1360" actId="26606"/>
          <ac:cxnSpMkLst>
            <pc:docMk/>
            <pc:sldMk cId="1483570226" sldId="264"/>
            <ac:cxnSpMk id="22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9:27.495" v="1369" actId="26606"/>
          <ac:cxnSpMkLst>
            <pc:docMk/>
            <pc:sldMk cId="1483570226" sldId="264"/>
            <ac:cxnSpMk id="28" creationId="{23B93832-6514-44F4-849B-5EE2C8A2337D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  <pc:spChg chg="mod ord">
          <ac:chgData name="Weifeng Xu" userId="e7aed605-a3dd-4d5a-a692-a87037af107b" providerId="ADAL" clId="{AA256C9C-DD0A-4A24-AECC-DADA2E819996}" dt="2021-03-05T21:03:50.845" v="10227" actId="20577"/>
          <ac:spMkLst>
            <pc:docMk/>
            <pc:sldMk cId="1005714408" sldId="265"/>
            <ac:spMk id="2" creationId="{CBEE1C5B-C062-438C-A521-260C194F415F}"/>
          </ac:spMkLst>
        </pc:spChg>
        <pc:spChg chg="add del mod ord">
          <ac:chgData name="Weifeng Xu" userId="e7aed605-a3dd-4d5a-a692-a87037af107b" providerId="ADAL" clId="{AA256C9C-DD0A-4A24-AECC-DADA2E819996}" dt="2021-02-28T02:54:48.564" v="1454" actId="21"/>
          <ac:spMkLst>
            <pc:docMk/>
            <pc:sldMk cId="1005714408" sldId="265"/>
            <ac:spMk id="3" creationId="{7886E6D0-E542-4C4B-B352-6BB3644B7055}"/>
          </ac:spMkLst>
        </pc:spChg>
        <pc:spChg chg="add mod ord">
          <ac:chgData name="Weifeng Xu" userId="e7aed605-a3dd-4d5a-a692-a87037af107b" providerId="ADAL" clId="{AA256C9C-DD0A-4A24-AECC-DADA2E819996}" dt="2021-03-06T00:11:56.294" v="10594" actId="20577"/>
          <ac:spMkLst>
            <pc:docMk/>
            <pc:sldMk cId="1005714408" sldId="265"/>
            <ac:spMk id="4" creationId="{801A7380-951B-4617-9F33-2B2F70105770}"/>
          </ac:spMkLst>
        </pc:spChg>
        <pc:picChg chg="add mod modCrop">
          <ac:chgData name="Weifeng Xu" userId="e7aed605-a3dd-4d5a-a692-a87037af107b" providerId="ADAL" clId="{AA256C9C-DD0A-4A24-AECC-DADA2E819996}" dt="2021-03-05T20:58:51.653" v="10212" actId="1076"/>
          <ac:picMkLst>
            <pc:docMk/>
            <pc:sldMk cId="1005714408" sldId="265"/>
            <ac:picMk id="3" creationId="{1E22D123-496D-42EB-9A6B-91D499E601E7}"/>
          </ac:picMkLst>
        </pc:picChg>
        <pc:picChg chg="add del mod">
          <ac:chgData name="Weifeng Xu" userId="e7aed605-a3dd-4d5a-a692-a87037af107b" providerId="ADAL" clId="{AA256C9C-DD0A-4A24-AECC-DADA2E819996}" dt="2021-03-05T20:34:46.319" v="10142" actId="21"/>
          <ac:picMkLst>
            <pc:docMk/>
            <pc:sldMk cId="1005714408" sldId="265"/>
            <ac:picMk id="3074" creationId="{8AE98E2F-78BE-4C65-97E4-4B5BBBAF353C}"/>
          </ac:picMkLst>
        </pc:picChg>
        <pc:cxnChg chg="add mod">
          <ac:chgData name="Weifeng Xu" userId="e7aed605-a3dd-4d5a-a692-a87037af107b" providerId="ADAL" clId="{AA256C9C-DD0A-4A24-AECC-DADA2E819996}" dt="2021-03-05T20:59:01.997" v="10214" actId="13822"/>
          <ac:cxnSpMkLst>
            <pc:docMk/>
            <pc:sldMk cId="1005714408" sldId="265"/>
            <ac:cxnSpMk id="6" creationId="{769F73A2-93C3-403C-8E8C-CEF211EFF63B}"/>
          </ac:cxnSpMkLst>
        </pc:cxnChg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  <pc:spChg chg="mod">
          <ac:chgData name="Weifeng Xu" userId="e7aed605-a3dd-4d5a-a692-a87037af107b" providerId="ADAL" clId="{AA256C9C-DD0A-4A24-AECC-DADA2E819996}" dt="2021-03-05T21:22:19.644" v="10360"/>
          <ac:spMkLst>
            <pc:docMk/>
            <pc:sldMk cId="2103126633" sldId="266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28:26.968" v="10416" actId="27636"/>
          <ac:spMkLst>
            <pc:docMk/>
            <pc:sldMk cId="2103126633" sldId="266"/>
            <ac:spMk id="3" creationId="{B135DCB7-DD4E-4793-B040-EBB15CD7ED85}"/>
          </ac:spMkLst>
        </pc:spChg>
        <pc:spChg chg="add del mod">
          <ac:chgData name="Weifeng Xu" userId="e7aed605-a3dd-4d5a-a692-a87037af107b" providerId="ADAL" clId="{AA256C9C-DD0A-4A24-AECC-DADA2E819996}" dt="2021-03-05T21:23:12.581" v="10367" actId="478"/>
          <ac:spMkLst>
            <pc:docMk/>
            <pc:sldMk cId="2103126633" sldId="266"/>
            <ac:spMk id="6" creationId="{AA7022F6-8235-429C-BEB9-6A6775AD4ACF}"/>
          </ac:spMkLst>
        </pc:spChg>
        <pc:picChg chg="add del mod">
          <ac:chgData name="Weifeng Xu" userId="e7aed605-a3dd-4d5a-a692-a87037af107b" providerId="ADAL" clId="{AA256C9C-DD0A-4A24-AECC-DADA2E819996}" dt="2021-03-05T21:22:09.310" v="10359" actId="478"/>
          <ac:picMkLst>
            <pc:docMk/>
            <pc:sldMk cId="2103126633" sldId="266"/>
            <ac:picMk id="4" creationId="{6F355DC5-3CBB-49DD-9D5F-0535D1C797DF}"/>
          </ac:picMkLst>
        </pc:picChg>
        <pc:picChg chg="add mod modCrop">
          <ac:chgData name="Weifeng Xu" userId="e7aed605-a3dd-4d5a-a692-a87037af107b" providerId="ADAL" clId="{AA256C9C-DD0A-4A24-AECC-DADA2E819996}" dt="2021-03-05T21:28:32.183" v="10417" actId="14100"/>
          <ac:picMkLst>
            <pc:docMk/>
            <pc:sldMk cId="2103126633" sldId="266"/>
            <ac:picMk id="5" creationId="{BE168BCC-53BF-4F4F-8887-85C9D55AAA50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  <pc:spChg chg="mod">
          <ac:chgData name="Weifeng Xu" userId="e7aed605-a3dd-4d5a-a692-a87037af107b" providerId="ADAL" clId="{AA256C9C-DD0A-4A24-AECC-DADA2E819996}" dt="2021-03-05T22:09:01.355" v="10496" actId="20577"/>
          <ac:spMkLst>
            <pc:docMk/>
            <pc:sldMk cId="2454898931" sldId="26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3:50.180" v="10529" actId="14100"/>
          <ac:spMkLst>
            <pc:docMk/>
            <pc:sldMk cId="2454898931" sldId="267"/>
            <ac:spMk id="3" creationId="{B135DCB7-DD4E-4793-B040-EBB15CD7ED85}"/>
          </ac:spMkLst>
        </pc:spChg>
        <pc:picChg chg="add del mod">
          <ac:chgData name="Weifeng Xu" userId="e7aed605-a3dd-4d5a-a692-a87037af107b" providerId="ADAL" clId="{AA256C9C-DD0A-4A24-AECC-DADA2E819996}" dt="2021-03-05T22:08:51.706" v="10492" actId="478"/>
          <ac:picMkLst>
            <pc:docMk/>
            <pc:sldMk cId="2454898931" sldId="267"/>
            <ac:picMk id="4" creationId="{0491EB55-8A6B-4F58-A966-14E89C8B38E4}"/>
          </ac:picMkLst>
        </pc:picChg>
        <pc:picChg chg="add mod modCrop">
          <ac:chgData name="Weifeng Xu" userId="e7aed605-a3dd-4d5a-a692-a87037af107b" providerId="ADAL" clId="{AA256C9C-DD0A-4A24-AECC-DADA2E819996}" dt="2021-03-05T22:13:51.978" v="10530" actId="1076"/>
          <ac:picMkLst>
            <pc:docMk/>
            <pc:sldMk cId="2454898931" sldId="267"/>
            <ac:picMk id="5" creationId="{36DF613C-D153-466A-93E0-3F654C578957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2" creationId="{4AB0617A-6319-472D-993A-B49BFE5DC8B3}"/>
          </ac:spMkLst>
        </pc:spChg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3" creationId="{E949C733-5E16-400F-B2B3-16724996C170}"/>
          </ac:spMkLst>
        </pc:spChg>
        <pc:spChg chg="add mod ord">
          <ac:chgData name="Weifeng Xu" userId="e7aed605-a3dd-4d5a-a692-a87037af107b" providerId="ADAL" clId="{AA256C9C-DD0A-4A24-AECC-DADA2E819996}" dt="2021-02-28T14:00:27.335" v="2028" actId="20577"/>
          <ac:spMkLst>
            <pc:docMk/>
            <pc:sldMk cId="927007670" sldId="268"/>
            <ac:spMk id="4" creationId="{AB666079-4CF5-44A6-8E9C-22AE6B0DB8BE}"/>
          </ac:spMkLst>
        </pc:spChg>
        <pc:spChg chg="add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5" creationId="{191D202D-12B7-42B3-893E-2E6AB442C7C1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2" creationId="{78C4E2EF-2888-4399-80F0-1F5ED386B50C}"/>
          </ac:spMkLst>
        </pc:spChg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3" creationId="{8D36159A-7D05-4EF5-9074-91D12589FC45}"/>
          </ac:spMkLst>
        </pc:spChg>
        <pc:spChg chg="add mod ord">
          <ac:chgData name="Weifeng Xu" userId="e7aed605-a3dd-4d5a-a692-a87037af107b" providerId="ADAL" clId="{AA256C9C-DD0A-4A24-AECC-DADA2E819996}" dt="2021-02-28T14:01:21.829" v="2041" actId="20577"/>
          <ac:spMkLst>
            <pc:docMk/>
            <pc:sldMk cId="1151958853" sldId="269"/>
            <ac:spMk id="4" creationId="{39DA6231-6EE4-4B4C-AD8B-E8EF9D7862EB}"/>
          </ac:spMkLst>
        </pc:spChg>
        <pc:spChg chg="add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5" creationId="{653F56D8-D8A0-48BC-9F4A-DD781FC269C0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2" creationId="{6BA4E1A6-EF62-4F75-8781-813EE2756318}"/>
          </ac:spMkLst>
        </pc:spChg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3" creationId="{E2910CD4-9153-4F43-A6A9-BDCFACA9ABA0}"/>
          </ac:spMkLst>
        </pc:spChg>
        <pc:spChg chg="add mod ord">
          <ac:chgData name="Weifeng Xu" userId="e7aed605-a3dd-4d5a-a692-a87037af107b" providerId="ADAL" clId="{AA256C9C-DD0A-4A24-AECC-DADA2E819996}" dt="2021-02-28T14:02:00.781" v="2057" actId="20577"/>
          <ac:spMkLst>
            <pc:docMk/>
            <pc:sldMk cId="2256375109" sldId="270"/>
            <ac:spMk id="4" creationId="{B8319F98-BCED-4034-A0D6-A82AAFFCBF88}"/>
          </ac:spMkLst>
        </pc:spChg>
        <pc:spChg chg="add mod ord">
          <ac:chgData name="Weifeng Xu" userId="e7aed605-a3dd-4d5a-a692-a87037af107b" providerId="ADAL" clId="{AA256C9C-DD0A-4A24-AECC-DADA2E819996}" dt="2021-02-28T14:04:18.155" v="2106" actId="108"/>
          <ac:spMkLst>
            <pc:docMk/>
            <pc:sldMk cId="2256375109" sldId="270"/>
            <ac:spMk id="5" creationId="{63BD763E-E55D-48EF-9996-7328AB14EE01}"/>
          </ac:spMkLst>
        </pc:spChg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  <pc:spChg chg="mod">
          <ac:chgData name="Weifeng Xu" userId="e7aed605-a3dd-4d5a-a692-a87037af107b" providerId="ADAL" clId="{AA256C9C-DD0A-4A24-AECC-DADA2E819996}" dt="2021-02-28T14:04:26.544" v="2108"/>
          <ac:spMkLst>
            <pc:docMk/>
            <pc:sldMk cId="1000008397" sldId="271"/>
            <ac:spMk id="2" creationId="{A3172CA2-F40B-4348-AC02-C7D389F13F20}"/>
          </ac:spMkLst>
        </pc:spChg>
        <pc:spChg chg="mod">
          <ac:chgData name="Weifeng Xu" userId="e7aed605-a3dd-4d5a-a692-a87037af107b" providerId="ADAL" clId="{AA256C9C-DD0A-4A24-AECC-DADA2E819996}" dt="2021-02-28T14:21:39.487" v="2435" actId="20577"/>
          <ac:spMkLst>
            <pc:docMk/>
            <pc:sldMk cId="1000008397" sldId="271"/>
            <ac:spMk id="3" creationId="{A52014BD-2588-463E-A18F-D7F6D955A74D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  <pc:spChg chg="del mod ord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2" creationId="{3F9A18EB-9A4C-4B2B-AD2D-88DE3541F183}"/>
          </ac:spMkLst>
        </pc:spChg>
        <pc:spChg chg="del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3" creationId="{49165A8D-0754-48B0-9FDC-1926325B8DF4}"/>
          </ac:spMkLst>
        </pc:spChg>
        <pc:spChg chg="add mod ord">
          <ac:chgData name="Weifeng Xu" userId="e7aed605-a3dd-4d5a-a692-a87037af107b" providerId="ADAL" clId="{AA256C9C-DD0A-4A24-AECC-DADA2E819996}" dt="2021-02-28T14:31:55.580" v="2490" actId="20577"/>
          <ac:spMkLst>
            <pc:docMk/>
            <pc:sldMk cId="3702491373" sldId="272"/>
            <ac:spMk id="4" creationId="{02118870-16C0-41E8-810A-C93B8B8D9C3C}"/>
          </ac:spMkLst>
        </pc:spChg>
        <pc:spChg chg="add del">
          <ac:chgData name="Weifeng Xu" userId="e7aed605-a3dd-4d5a-a692-a87037af107b" providerId="ADAL" clId="{AA256C9C-DD0A-4A24-AECC-DADA2E819996}" dt="2021-02-28T14:29:59.631" v="2441" actId="26606"/>
          <ac:spMkLst>
            <pc:docMk/>
            <pc:sldMk cId="3702491373" sldId="272"/>
            <ac:spMk id="71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2-28T14:29:59.633" v="2442" actId="26606"/>
          <ac:spMkLst>
            <pc:docMk/>
            <pc:sldMk cId="3702491373" sldId="272"/>
            <ac:spMk id="410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2-28T14:29:59.633" v="2442" actId="26606"/>
          <ac:picMkLst>
            <pc:docMk/>
            <pc:sldMk cId="3702491373" sldId="272"/>
            <ac:picMk id="4098" creationId="{56B453FA-7A6C-426E-B8F3-DC2908EFB4A1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  <pc:spChg chg="mod">
          <ac:chgData name="Weifeng Xu" userId="e7aed605-a3dd-4d5a-a692-a87037af107b" providerId="ADAL" clId="{AA256C9C-DD0A-4A24-AECC-DADA2E819996}" dt="2021-02-28T14:41:01.175" v="2574" actId="313"/>
          <ac:spMkLst>
            <pc:docMk/>
            <pc:sldMk cId="4260313878" sldId="273"/>
            <ac:spMk id="2" creationId="{17E4C03B-968D-4A5A-8510-F8315DC3DE7D}"/>
          </ac:spMkLst>
        </pc:spChg>
        <pc:spChg chg="add mod">
          <ac:chgData name="Weifeng Xu" userId="e7aed605-a3dd-4d5a-a692-a87037af107b" providerId="ADAL" clId="{AA256C9C-DD0A-4A24-AECC-DADA2E819996}" dt="2021-03-02T22:17:47.605" v="6234" actId="1037"/>
          <ac:spMkLst>
            <pc:docMk/>
            <pc:sldMk cId="4260313878" sldId="273"/>
            <ac:spMk id="6" creationId="{384B9FEE-A3BA-49D0-867D-32ED6A2DD43D}"/>
          </ac:spMkLst>
        </pc:spChg>
        <pc:spChg chg="add mod">
          <ac:chgData name="Weifeng Xu" userId="e7aed605-a3dd-4d5a-a692-a87037af107b" providerId="ADAL" clId="{AA256C9C-DD0A-4A24-AECC-DADA2E819996}" dt="2021-03-02T22:18:10.701" v="6245" actId="20577"/>
          <ac:spMkLst>
            <pc:docMk/>
            <pc:sldMk cId="4260313878" sldId="273"/>
            <ac:spMk id="11" creationId="{39EDDE52-2CC5-4BB2-A19D-7398EA471233}"/>
          </ac:spMkLst>
        </pc:spChg>
        <pc:spChg chg="add del">
          <ac:chgData name="Weifeng Xu" userId="e7aed605-a3dd-4d5a-a692-a87037af107b" providerId="ADAL" clId="{AA256C9C-DD0A-4A24-AECC-DADA2E819996}" dt="2021-02-28T14:33:53.280" v="2508" actId="26606"/>
          <ac:spMkLst>
            <pc:docMk/>
            <pc:sldMk cId="4260313878" sldId="273"/>
            <ac:spMk id="71" creationId="{D4771268-CB57-404A-9271-370EB28F6090}"/>
          </ac:spMkLst>
        </pc:spChg>
        <pc:spChg chg="add">
          <ac:chgData name="Weifeng Xu" userId="e7aed605-a3dd-4d5a-a692-a87037af107b" providerId="ADAL" clId="{AA256C9C-DD0A-4A24-AECC-DADA2E819996}" dt="2021-02-28T14:33:53.283" v="2509" actId="26606"/>
          <ac:spMkLst>
            <pc:docMk/>
            <pc:sldMk cId="4260313878" sldId="273"/>
            <ac:spMk id="7172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3-02T22:17:47.605" v="6234" actId="1037"/>
          <ac:picMkLst>
            <pc:docMk/>
            <pc:sldMk cId="4260313878" sldId="273"/>
            <ac:picMk id="7170" creationId="{144B4CEC-F818-4429-A94F-BEB7245199F4}"/>
          </ac:picMkLst>
        </pc:picChg>
        <pc:cxnChg chg="add mod">
          <ac:chgData name="Weifeng Xu" userId="e7aed605-a3dd-4d5a-a692-a87037af107b" providerId="ADAL" clId="{AA256C9C-DD0A-4A24-AECC-DADA2E819996}" dt="2021-03-02T22:18:23.789" v="6246" actId="1076"/>
          <ac:cxnSpMkLst>
            <pc:docMk/>
            <pc:sldMk cId="4260313878" sldId="273"/>
            <ac:cxnSpMk id="4" creationId="{65921A85-5B0D-4E80-BB84-79F70689EA98}"/>
          </ac:cxnSpMkLst>
        </pc:cxnChg>
        <pc:cxnChg chg="add mod">
          <ac:chgData name="Weifeng Xu" userId="e7aed605-a3dd-4d5a-a692-a87037af107b" providerId="ADAL" clId="{AA256C9C-DD0A-4A24-AECC-DADA2E819996}" dt="2021-03-02T22:17:53.777" v="6236" actId="1076"/>
          <ac:cxnSpMkLst>
            <pc:docMk/>
            <pc:sldMk cId="4260313878" sldId="273"/>
            <ac:cxnSpMk id="8" creationId="{B0F09DD4-1689-4BA2-9C36-C3B90D186DAF}"/>
          </ac:cxnSpMkLst>
        </pc:cxnChg>
        <pc:cxnChg chg="add mod">
          <ac:chgData name="Weifeng Xu" userId="e7aed605-a3dd-4d5a-a692-a87037af107b" providerId="ADAL" clId="{AA256C9C-DD0A-4A24-AECC-DADA2E819996}" dt="2021-03-02T22:17:51.421" v="6235" actId="1076"/>
          <ac:cxnSpMkLst>
            <pc:docMk/>
            <pc:sldMk cId="4260313878" sldId="273"/>
            <ac:cxnSpMk id="10" creationId="{50709CF3-FCBD-4339-86C7-FA270D444F9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  <pc:spChg chg="mod ord">
          <ac:chgData name="Weifeng Xu" userId="e7aed605-a3dd-4d5a-a692-a87037af107b" providerId="ADAL" clId="{AA256C9C-DD0A-4A24-AECC-DADA2E819996}" dt="2021-02-28T15:06:57.285" v="2657" actId="20577"/>
          <ac:spMkLst>
            <pc:docMk/>
            <pc:sldMk cId="3090718351" sldId="274"/>
            <ac:spMk id="2" creationId="{64A00368-7668-4ACF-A3A5-C84A448058FA}"/>
          </ac:spMkLst>
        </pc:spChg>
        <pc:spChg chg="del">
          <ac:chgData name="Weifeng Xu" userId="e7aed605-a3dd-4d5a-a692-a87037af107b" providerId="ADAL" clId="{AA256C9C-DD0A-4A24-AECC-DADA2E819996}" dt="2021-02-28T15:04:59.238" v="2643" actId="700"/>
          <ac:spMkLst>
            <pc:docMk/>
            <pc:sldMk cId="3090718351" sldId="274"/>
            <ac:spMk id="3" creationId="{D974A145-9596-4D07-8A69-29EB41191A69}"/>
          </ac:spMkLst>
        </pc:spChg>
        <pc:picChg chg="add mod">
          <ac:chgData name="Weifeng Xu" userId="e7aed605-a3dd-4d5a-a692-a87037af107b" providerId="ADAL" clId="{AA256C9C-DD0A-4A24-AECC-DADA2E819996}" dt="2021-02-28T15:05:14.371" v="2646" actId="14100"/>
          <ac:picMkLst>
            <pc:docMk/>
            <pc:sldMk cId="3090718351" sldId="274"/>
            <ac:picMk id="8194" creationId="{23412323-7C6D-461B-A58B-FE367B6AF30B}"/>
          </ac:picMkLst>
        </pc:picChg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  <pc:spChg chg="mod ord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2" creationId="{5ED7C906-1FCF-4742-B4C0-F6B1E954971C}"/>
          </ac:spMkLst>
        </pc:spChg>
        <pc:spChg chg="add mod ord">
          <ac:chgData name="Weifeng Xu" userId="e7aed605-a3dd-4d5a-a692-a87037af107b" providerId="ADAL" clId="{AA256C9C-DD0A-4A24-AECC-DADA2E819996}" dt="2021-02-28T15:12:39.460" v="2712" actId="14100"/>
          <ac:spMkLst>
            <pc:docMk/>
            <pc:sldMk cId="3821000861" sldId="275"/>
            <ac:spMk id="3" creationId="{2C5EB112-30ED-466B-954B-AF01A9DCF453}"/>
          </ac:spMkLst>
        </pc:spChg>
        <pc:spChg chg="add mod">
          <ac:chgData name="Weifeng Xu" userId="e7aed605-a3dd-4d5a-a692-a87037af107b" providerId="ADAL" clId="{AA256C9C-DD0A-4A24-AECC-DADA2E819996}" dt="2021-02-28T15:13:37.857" v="2729" actId="14100"/>
          <ac:spMkLst>
            <pc:docMk/>
            <pc:sldMk cId="3821000861" sldId="275"/>
            <ac:spMk id="8" creationId="{3A8F118B-C42C-4E77-BA1C-F57199F20D52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1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3" creationId="{72F84B47-E267-4194-8194-831DB7B5547F}"/>
          </ac:spMkLst>
        </pc:spChg>
        <pc:picChg chg="add mod">
          <ac:chgData name="Weifeng Xu" userId="e7aed605-a3dd-4d5a-a692-a87037af107b" providerId="ADAL" clId="{AA256C9C-DD0A-4A24-AECC-DADA2E819996}" dt="2021-02-28T15:12:45.239" v="2715" actId="1076"/>
          <ac:picMkLst>
            <pc:docMk/>
            <pc:sldMk cId="3821000861" sldId="275"/>
            <ac:picMk id="9218" creationId="{D1238E46-0319-47FC-8A08-7735A277BEBC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  <pc:spChg chg="del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2" creationId="{6809F894-E9AB-4173-B472-999928AAF497}"/>
          </ac:spMkLst>
        </pc:spChg>
        <pc:spChg chg="add mod ord">
          <ac:chgData name="Weifeng Xu" userId="e7aed605-a3dd-4d5a-a692-a87037af107b" providerId="ADAL" clId="{AA256C9C-DD0A-4A24-AECC-DADA2E819996}" dt="2021-02-28T15:20:40.196" v="2732"/>
          <ac:spMkLst>
            <pc:docMk/>
            <pc:sldMk cId="1773513139" sldId="276"/>
            <ac:spMk id="3" creationId="{74506E91-B668-4CA6-8751-93E5B28A5A9D}"/>
          </ac:spMkLst>
        </pc:spChg>
        <pc:spChg chg="add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4" creationId="{2C065094-00D3-4E3F-8F8F-4A5158DC4367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  <pc:spChg chg="del mod ord">
          <ac:chgData name="Weifeng Xu" userId="e7aed605-a3dd-4d5a-a692-a87037af107b" providerId="ADAL" clId="{AA256C9C-DD0A-4A24-AECC-DADA2E819996}" dt="2021-02-28T15:21:18.774" v="2734" actId="700"/>
          <ac:spMkLst>
            <pc:docMk/>
            <pc:sldMk cId="4164042851" sldId="277"/>
            <ac:spMk id="2" creationId="{E1AF5128-4E96-4CA3-986D-BE06CEFBE0A6}"/>
          </ac:spMkLst>
        </pc:spChg>
        <pc:spChg chg="add mod ord">
          <ac:chgData name="Weifeng Xu" userId="e7aed605-a3dd-4d5a-a692-a87037af107b" providerId="ADAL" clId="{AA256C9C-DD0A-4A24-AECC-DADA2E819996}" dt="2021-02-28T15:21:24.879" v="2735"/>
          <ac:spMkLst>
            <pc:docMk/>
            <pc:sldMk cId="4164042851" sldId="277"/>
            <ac:spMk id="3" creationId="{7E86E65C-7ED2-4C16-B78C-618F018A4D33}"/>
          </ac:spMkLst>
        </pc:spChg>
        <pc:spChg chg="add mod ord">
          <ac:chgData name="Weifeng Xu" userId="e7aed605-a3dd-4d5a-a692-a87037af107b" providerId="ADAL" clId="{AA256C9C-DD0A-4A24-AECC-DADA2E819996}" dt="2021-02-28T15:56:44.237" v="2943" actId="20577"/>
          <ac:spMkLst>
            <pc:docMk/>
            <pc:sldMk cId="4164042851" sldId="277"/>
            <ac:spMk id="4" creationId="{D751A9C1-3F89-4DC7-9F31-3BBAFAF962DB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2" creationId="{7F0D570D-FD04-4DCD-85C1-7CED2C508651}"/>
          </ac:spMkLst>
        </pc:spChg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3" creationId="{7D97A70C-945F-4A31-975D-7C2279B55CD5}"/>
          </ac:spMkLst>
        </pc:spChg>
        <pc:spChg chg="add mod ord">
          <ac:chgData name="Weifeng Xu" userId="e7aed605-a3dd-4d5a-a692-a87037af107b" providerId="ADAL" clId="{AA256C9C-DD0A-4A24-AECC-DADA2E819996}" dt="2021-02-28T15:22:22.343" v="2738"/>
          <ac:spMkLst>
            <pc:docMk/>
            <pc:sldMk cId="110160891" sldId="278"/>
            <ac:spMk id="4" creationId="{93204221-05EE-48DE-B5FA-D8FCB1CE9497}"/>
          </ac:spMkLst>
        </pc:spChg>
        <pc:spChg chg="add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5" creationId="{2C12CF9A-FC5D-443F-8474-95C80CCE6F50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2" creationId="{EF9B2B6F-C31C-48A4-84E4-6964723CCB0A}"/>
          </ac:spMkLst>
        </pc:spChg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3" creationId="{71A095B0-F54C-457D-8CFD-568F88BE717B}"/>
          </ac:spMkLst>
        </pc:spChg>
        <pc:spChg chg="add mod ord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4" creationId="{9FAF4D0A-1719-42EF-91F0-77067FF13552}"/>
          </ac:spMkLst>
        </pc:spChg>
        <pc:spChg chg="add mod ord">
          <ac:chgData name="Weifeng Xu" userId="e7aed605-a3dd-4d5a-a692-a87037af107b" providerId="ADAL" clId="{AA256C9C-DD0A-4A24-AECC-DADA2E819996}" dt="2021-03-02T22:11:27.734" v="6170" actId="6549"/>
          <ac:spMkLst>
            <pc:docMk/>
            <pc:sldMk cId="2351248153" sldId="279"/>
            <ac:spMk id="5" creationId="{F87B1FB8-0908-4171-A519-16EF28AF26AA}"/>
          </ac:spMkLst>
        </pc:spChg>
        <pc:spChg chg="add del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11" creationId="{81AEB8A9-B768-4E30-BA55-D919E6687343}"/>
          </ac:spMkLst>
        </pc:spChg>
        <pc:graphicFrameChg chg="add mod modGraphic">
          <ac:chgData name="Weifeng Xu" userId="e7aed605-a3dd-4d5a-a692-a87037af107b" providerId="ADAL" clId="{AA256C9C-DD0A-4A24-AECC-DADA2E819996}" dt="2021-02-28T20:24:09.180" v="3637" actId="1076"/>
          <ac:graphicFrameMkLst>
            <pc:docMk/>
            <pc:sldMk cId="2351248153" sldId="279"/>
            <ac:graphicFrameMk id="7" creationId="{A35375DA-AC4D-46B8-A2F7-F1B8570D4127}"/>
          </ac:graphicFrameMkLst>
        </pc:graphicFrameChg>
        <pc:picChg chg="add del mod">
          <ac:chgData name="Weifeng Xu" userId="e7aed605-a3dd-4d5a-a692-a87037af107b" providerId="ADAL" clId="{AA256C9C-DD0A-4A24-AECC-DADA2E819996}" dt="2021-02-28T20:19:59.385" v="3566" actId="478"/>
          <ac:picMkLst>
            <pc:docMk/>
            <pc:sldMk cId="2351248153" sldId="279"/>
            <ac:picMk id="6" creationId="{3E111AFA-63C0-42D8-A6AE-59592558F465}"/>
          </ac:picMkLst>
        </pc:picChg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  <pc:spChg chg="mod">
          <ac:chgData name="Weifeng Xu" userId="e7aed605-a3dd-4d5a-a692-a87037af107b" providerId="ADAL" clId="{AA256C9C-DD0A-4A24-AECC-DADA2E819996}" dt="2021-02-28T16:14:32.298" v="3022" actId="20577"/>
          <ac:spMkLst>
            <pc:docMk/>
            <pc:sldMk cId="3156258806" sldId="280"/>
            <ac:spMk id="2" creationId="{222710F8-F1FB-4957-BDFB-7B2201634297}"/>
          </ac:spMkLst>
        </pc:spChg>
        <pc:spChg chg="mod">
          <ac:chgData name="Weifeng Xu" userId="e7aed605-a3dd-4d5a-a692-a87037af107b" providerId="ADAL" clId="{AA256C9C-DD0A-4A24-AECC-DADA2E819996}" dt="2021-02-28T20:10:50.835" v="3559" actId="108"/>
          <ac:spMkLst>
            <pc:docMk/>
            <pc:sldMk cId="3156258806" sldId="280"/>
            <ac:spMk id="3" creationId="{A04D11FA-C1EE-4577-BC52-CD42CBD00CC6}"/>
          </ac:spMkLst>
        </pc:spChg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  <pc:spChg chg="mod">
          <ac:chgData name="Weifeng Xu" userId="e7aed605-a3dd-4d5a-a692-a87037af107b" providerId="ADAL" clId="{AA256C9C-DD0A-4A24-AECC-DADA2E819996}" dt="2021-03-02T21:19:08.375" v="6004" actId="6549"/>
          <ac:spMkLst>
            <pc:docMk/>
            <pc:sldMk cId="3873850888" sldId="281"/>
            <ac:spMk id="3" creationId="{A04D11FA-C1EE-4577-BC52-CD42CBD00CC6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2" creationId="{ECAE7BFF-3CBE-4595-855C-F25E430249EB}"/>
          </ac:spMkLst>
        </pc:spChg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3" creationId="{6CFC2E43-3C81-4F13-B06B-ADF89C883272}"/>
          </ac:spMkLst>
        </pc:spChg>
        <pc:spChg chg="add mod ord">
          <ac:chgData name="Weifeng Xu" userId="e7aed605-a3dd-4d5a-a692-a87037af107b" providerId="ADAL" clId="{AA256C9C-DD0A-4A24-AECC-DADA2E819996}" dt="2021-02-28T19:36:40.354" v="3477" actId="20577"/>
          <ac:spMkLst>
            <pc:docMk/>
            <pc:sldMk cId="4291129217" sldId="282"/>
            <ac:spMk id="4" creationId="{AD5F0EB0-5897-489E-9EFB-3ED37E77F4C0}"/>
          </ac:spMkLst>
        </pc:spChg>
        <pc:spChg chg="add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5" creationId="{2EBFC07E-0BA6-4DF2-9F69-34ECE4AE893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  <pc:spChg chg="del">
          <ac:chgData name="Weifeng Xu" userId="e7aed605-a3dd-4d5a-a692-a87037af107b" providerId="ADAL" clId="{AA256C9C-DD0A-4A24-AECC-DADA2E819996}" dt="2021-02-28T19:58:05.808" v="3544" actId="700"/>
          <ac:spMkLst>
            <pc:docMk/>
            <pc:sldMk cId="1345239187" sldId="283"/>
            <ac:spMk id="2" creationId="{6D02ECCA-9255-4D3C-BE5E-4E48AEF794D2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6" creationId="{CC7C9779-3CD4-4CE3-B920-1336E01BA4EB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0" creationId="{83BF6B1E-3544-48D7-A8EE-D7E9113290F9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4" creationId="{0E2809B8-75F0-4D82-B080-EA1FEC4FC8E5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8" creationId="{51B92682-C658-48B2-B3A3-00E58D5AC8F1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2" creationId="{44EED142-3506-4FE7-A433-8EABCD439633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6" creationId="{E3E3A575-D5F8-4B52-B616-73E9BF2F48CB}"/>
          </ac:spMkLst>
        </pc:spChg>
        <pc:spChg chg="add del mod ord">
          <ac:chgData name="Weifeng Xu" userId="e7aed605-a3dd-4d5a-a692-a87037af107b" providerId="ADAL" clId="{AA256C9C-DD0A-4A24-AECC-DADA2E819996}" dt="2021-02-28T22:10:28.802" v="4027" actId="700"/>
          <ac:spMkLst>
            <pc:docMk/>
            <pc:sldMk cId="1345239187" sldId="283"/>
            <ac:spMk id="39" creationId="{443D779A-0DC0-4A32-BE6C-07DFF1105C1B}"/>
          </ac:spMkLst>
        </pc:spChg>
        <pc:spChg chg="add del mod ord">
          <ac:chgData name="Weifeng Xu" userId="e7aed605-a3dd-4d5a-a692-a87037af107b" providerId="ADAL" clId="{AA256C9C-DD0A-4A24-AECC-DADA2E819996}" dt="2021-03-02T00:19:18.987" v="5335" actId="700"/>
          <ac:spMkLst>
            <pc:docMk/>
            <pc:sldMk cId="1345239187" sldId="283"/>
            <ac:spMk id="40" creationId="{BD3C372E-9971-49EC-956A-3C9FC616C835}"/>
          </ac:spMkLst>
        </pc:spChg>
        <pc:spChg chg="add mod">
          <ac:chgData name="Weifeng Xu" userId="e7aed605-a3dd-4d5a-a692-a87037af107b" providerId="ADAL" clId="{AA256C9C-DD0A-4A24-AECC-DADA2E819996}" dt="2021-03-02T00:21:41.524" v="5407" actId="20577"/>
          <ac:spMkLst>
            <pc:docMk/>
            <pc:sldMk cId="1345239187" sldId="283"/>
            <ac:spMk id="41" creationId="{F5DA4A75-EF26-4925-A540-41B20F8FD4B3}"/>
          </ac:spMkLst>
        </pc:spChg>
        <pc:picChg chg="add mod">
          <ac:chgData name="Weifeng Xu" userId="e7aed605-a3dd-4d5a-a692-a87037af107b" providerId="ADAL" clId="{AA256C9C-DD0A-4A24-AECC-DADA2E819996}" dt="2021-03-02T00:19:32.552" v="5370" actId="1035"/>
          <ac:picMkLst>
            <pc:docMk/>
            <pc:sldMk cId="1345239187" sldId="283"/>
            <ac:picMk id="4" creationId="{73C0264B-780F-4E3C-9B24-AD7DB76903C7}"/>
          </ac:picMkLst>
        </pc:pic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8" creationId="{A8D116A5-9BF6-413C-9131-9054C25888D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2" creationId="{C8E7EF29-4866-4602-9E38-682627D2C606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6" creationId="{367B4A27-BF35-4FBD-89A6-BD3E481EEE6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0" creationId="{655D91CA-2AFC-4CBE-8B88-4C138EB96DA8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5" creationId="{92EAC7BC-6C08-414C-912E-3D5F49259A05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8" creationId="{6550B5E7-09A1-467A-838D-54C8A7A71DCC}"/>
          </ac:cxnSpMkLst>
        </pc:cxnChg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  <pc:spChg chg="mod ord">
          <ac:chgData name="Weifeng Xu" userId="e7aed605-a3dd-4d5a-a692-a87037af107b" providerId="ADAL" clId="{AA256C9C-DD0A-4A24-AECC-DADA2E819996}" dt="2021-03-03T00:38:41.001" v="6620" actId="6549"/>
          <ac:spMkLst>
            <pc:docMk/>
            <pc:sldMk cId="988206790" sldId="284"/>
            <ac:spMk id="2" creationId="{E488F4A4-1CE3-47D6-A954-6C249D402CC3}"/>
          </ac:spMkLst>
        </pc:spChg>
        <pc:spChg chg="add del mod ord">
          <ac:chgData name="Weifeng Xu" userId="e7aed605-a3dd-4d5a-a692-a87037af107b" providerId="ADAL" clId="{AA256C9C-DD0A-4A24-AECC-DADA2E819996}" dt="2021-02-28T22:15:09.797" v="4124" actId="700"/>
          <ac:spMkLst>
            <pc:docMk/>
            <pc:sldMk cId="988206790" sldId="284"/>
            <ac:spMk id="5" creationId="{AB418241-B040-4491-AF07-FE0FEA00A9A4}"/>
          </ac:spMkLst>
        </pc:spChg>
        <pc:spChg chg="add mod">
          <ac:chgData name="Weifeng Xu" userId="e7aed605-a3dd-4d5a-a692-a87037af107b" providerId="ADAL" clId="{AA256C9C-DD0A-4A24-AECC-DADA2E819996}" dt="2021-02-28T22:15:54.254" v="4136" actId="1076"/>
          <ac:spMkLst>
            <pc:docMk/>
            <pc:sldMk cId="988206790" sldId="284"/>
            <ac:spMk id="7" creationId="{61AE95FE-3427-4F32-BF78-7341AEBA39B2}"/>
          </ac:spMkLst>
        </pc:spChg>
        <pc:spChg chg="add mod">
          <ac:chgData name="Weifeng Xu" userId="e7aed605-a3dd-4d5a-a692-a87037af107b" providerId="ADAL" clId="{AA256C9C-DD0A-4A24-AECC-DADA2E819996}" dt="2021-03-03T01:20:43.061" v="6949" actId="207"/>
          <ac:spMkLst>
            <pc:docMk/>
            <pc:sldMk cId="988206790" sldId="284"/>
            <ac:spMk id="9" creationId="{2443979E-828B-44B0-BCFF-85FB351A1506}"/>
          </ac:spMkLst>
        </pc:spChg>
        <pc:spChg chg="add mod">
          <ac:chgData name="Weifeng Xu" userId="e7aed605-a3dd-4d5a-a692-a87037af107b" providerId="ADAL" clId="{AA256C9C-DD0A-4A24-AECC-DADA2E819996}" dt="2021-02-28T22:21:15.036" v="4179" actId="108"/>
          <ac:spMkLst>
            <pc:docMk/>
            <pc:sldMk cId="988206790" sldId="284"/>
            <ac:spMk id="13" creationId="{94F595B8-4AB1-44F1-BA5E-EC04FABB8BFD}"/>
          </ac:spMkLst>
        </pc:spChg>
        <pc:spChg chg="add del">
          <ac:chgData name="Weifeng Xu" userId="e7aed605-a3dd-4d5a-a692-a87037af107b" providerId="ADAL" clId="{AA256C9C-DD0A-4A24-AECC-DADA2E819996}" dt="2021-02-28T22:27:48.472" v="4183" actId="22"/>
          <ac:spMkLst>
            <pc:docMk/>
            <pc:sldMk cId="988206790" sldId="284"/>
            <ac:spMk id="17" creationId="{583DB247-AD79-4B0D-A130-B2C78DF46841}"/>
          </ac:spMkLst>
        </pc:spChg>
        <pc:spChg chg="add mod">
          <ac:chgData name="Weifeng Xu" userId="e7aed605-a3dd-4d5a-a692-a87037af107b" providerId="ADAL" clId="{AA256C9C-DD0A-4A24-AECC-DADA2E819996}" dt="2021-03-01T01:28:26.131" v="4683" actId="1076"/>
          <ac:spMkLst>
            <pc:docMk/>
            <pc:sldMk cId="988206790" sldId="284"/>
            <ac:spMk id="18" creationId="{AC3AFB7D-107D-4BCF-9FCF-FDBA1DBC8A2D}"/>
          </ac:spMkLst>
        </pc:spChg>
        <pc:spChg chg="add mod">
          <ac:chgData name="Weifeng Xu" userId="e7aed605-a3dd-4d5a-a692-a87037af107b" providerId="ADAL" clId="{AA256C9C-DD0A-4A24-AECC-DADA2E819996}" dt="2021-03-01T01:28:40.996" v="4685" actId="6549"/>
          <ac:spMkLst>
            <pc:docMk/>
            <pc:sldMk cId="988206790" sldId="284"/>
            <ac:spMk id="23" creationId="{56430732-425F-47B3-AA93-BF3F81A15EF6}"/>
          </ac:spMkLst>
        </pc:spChg>
        <pc:spChg chg="add mod">
          <ac:chgData name="Weifeng Xu" userId="e7aed605-a3dd-4d5a-a692-a87037af107b" providerId="ADAL" clId="{AA256C9C-DD0A-4A24-AECC-DADA2E819996}" dt="2021-03-01T01:28:31.393" v="4684" actId="1076"/>
          <ac:spMkLst>
            <pc:docMk/>
            <pc:sldMk cId="988206790" sldId="284"/>
            <ac:spMk id="29" creationId="{DAF7499F-569B-4BE2-A9D4-93E48E95E6C9}"/>
          </ac:spMkLst>
        </pc:spChg>
        <pc:picChg chg="add mod">
          <ac:chgData name="Weifeng Xu" userId="e7aed605-a3dd-4d5a-a692-a87037af107b" providerId="ADAL" clId="{AA256C9C-DD0A-4A24-AECC-DADA2E819996}" dt="2021-02-28T22:15:48.134" v="4133" actId="14100"/>
          <ac:picMkLst>
            <pc:docMk/>
            <pc:sldMk cId="988206790" sldId="284"/>
            <ac:picMk id="4" creationId="{3C04B625-C3BA-40BB-BE4B-21716C7D6806}"/>
          </ac:picMkLst>
        </pc:picChg>
        <pc:cxnChg chg="add mod">
          <ac:chgData name="Weifeng Xu" userId="e7aed605-a3dd-4d5a-a692-a87037af107b" providerId="ADAL" clId="{AA256C9C-DD0A-4A24-AECC-DADA2E819996}" dt="2021-02-28T22:17:48.776" v="4153" actId="14100"/>
          <ac:cxnSpMkLst>
            <pc:docMk/>
            <pc:sldMk cId="988206790" sldId="284"/>
            <ac:cxnSpMk id="11" creationId="{C6665F4C-874D-478B-96BB-797DAC14FB0E}"/>
          </ac:cxnSpMkLst>
        </pc:cxnChg>
        <pc:cxnChg chg="add mod">
          <ac:chgData name="Weifeng Xu" userId="e7aed605-a3dd-4d5a-a692-a87037af107b" providerId="ADAL" clId="{AA256C9C-DD0A-4A24-AECC-DADA2E819996}" dt="2021-02-28T22:21:25.091" v="4181" actId="13822"/>
          <ac:cxnSpMkLst>
            <pc:docMk/>
            <pc:sldMk cId="988206790" sldId="284"/>
            <ac:cxnSpMk id="15" creationId="{0BBAD0DC-E430-43BF-91E4-CEEA989E1520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0" creationId="{D3A1BD29-585D-4448-9AE2-4B7BA889E592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2" creationId="{F0F233C0-E3F1-49F3-AF8D-ABBF57ED71E2}"/>
          </ac:cxnSpMkLst>
        </pc:cxnChg>
        <pc:cxnChg chg="add mod">
          <ac:chgData name="Weifeng Xu" userId="e7aed605-a3dd-4d5a-a692-a87037af107b" providerId="ADAL" clId="{AA256C9C-DD0A-4A24-AECC-DADA2E819996}" dt="2021-02-28T22:33:59.628" v="4221" actId="14100"/>
          <ac:cxnSpMkLst>
            <pc:docMk/>
            <pc:sldMk cId="988206790" sldId="284"/>
            <ac:cxnSpMk id="24" creationId="{9549D182-8A7F-45FD-A7DB-CFF038D15631}"/>
          </ac:cxnSpMkLst>
        </pc:cxnChg>
        <pc:cxnChg chg="add mod">
          <ac:chgData name="Weifeng Xu" userId="e7aed605-a3dd-4d5a-a692-a87037af107b" providerId="ADAL" clId="{AA256C9C-DD0A-4A24-AECC-DADA2E819996}" dt="2021-02-28T22:49:46.723" v="4305" actId="13822"/>
          <ac:cxnSpMkLst>
            <pc:docMk/>
            <pc:sldMk cId="988206790" sldId="284"/>
            <ac:cxnSpMk id="31" creationId="{50D67523-B897-46B4-8086-03BCDFCBC965}"/>
          </ac:cxnSpMkLst>
        </pc:cxnChg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  <pc:spChg chg="mod">
          <ac:chgData name="Weifeng Xu" userId="e7aed605-a3dd-4d5a-a692-a87037af107b" providerId="ADAL" clId="{AA256C9C-DD0A-4A24-AECC-DADA2E819996}" dt="2021-03-03T01:18:19.855" v="6873" actId="20577"/>
          <ac:spMkLst>
            <pc:docMk/>
            <pc:sldMk cId="848153081" sldId="285"/>
            <ac:spMk id="2" creationId="{DF252B50-8296-4E34-9531-D3DDE2820F4B}"/>
          </ac:spMkLst>
        </pc:spChg>
        <pc:spChg chg="add mod">
          <ac:chgData name="Weifeng Xu" userId="e7aed605-a3dd-4d5a-a692-a87037af107b" providerId="ADAL" clId="{AA256C9C-DD0A-4A24-AECC-DADA2E819996}" dt="2021-03-03T01:20:47.873" v="6950" actId="207"/>
          <ac:spMkLst>
            <pc:docMk/>
            <pc:sldMk cId="848153081" sldId="285"/>
            <ac:spMk id="6" creationId="{8994CAEB-0C67-4DC2-868A-0EC8EA0E009F}"/>
          </ac:spMkLst>
        </pc:spChg>
        <pc:spChg chg="add del">
          <ac:chgData name="Weifeng Xu" userId="e7aed605-a3dd-4d5a-a692-a87037af107b" providerId="ADAL" clId="{AA256C9C-DD0A-4A24-AECC-DADA2E819996}" dt="2021-02-28T23:19:12.995" v="4319" actId="26606"/>
          <ac:spMkLst>
            <pc:docMk/>
            <pc:sldMk cId="848153081" sldId="285"/>
            <ac:spMk id="9" creationId="{D12DDE76-C203-4047-9998-63900085B5E8}"/>
          </ac:spMkLst>
        </pc:spChg>
        <pc:spChg chg="add del">
          <ac:chgData name="Weifeng Xu" userId="e7aed605-a3dd-4d5a-a692-a87037af107b" providerId="ADAL" clId="{AA256C9C-DD0A-4A24-AECC-DADA2E819996}" dt="2021-02-28T23:19:14.721" v="4321" actId="26606"/>
          <ac:spMkLst>
            <pc:docMk/>
            <pc:sldMk cId="848153081" sldId="285"/>
            <ac:spMk id="12" creationId="{ACBE1851-2230-47A9-B000-CE9046EA61B9}"/>
          </ac:spMkLst>
        </pc:spChg>
        <pc:spChg chg="add">
          <ac:chgData name="Weifeng Xu" userId="e7aed605-a3dd-4d5a-a692-a87037af107b" providerId="ADAL" clId="{AA256C9C-DD0A-4A24-AECC-DADA2E819996}" dt="2021-02-28T23:19:14.724" v="4322" actId="26606"/>
          <ac:spMkLst>
            <pc:docMk/>
            <pc:sldMk cId="848153081" sldId="285"/>
            <ac:spMk id="14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23:19:14.724" v="4322" actId="26606"/>
          <ac:picMkLst>
            <pc:docMk/>
            <pc:sldMk cId="848153081" sldId="285"/>
            <ac:picMk id="4" creationId="{F501DE4E-88CF-46B5-A6DB-FA90F88E3A7D}"/>
          </ac:picMkLst>
        </pc:picChg>
        <pc:cxnChg chg="add del">
          <ac:chgData name="Weifeng Xu" userId="e7aed605-a3dd-4d5a-a692-a87037af107b" providerId="ADAL" clId="{AA256C9C-DD0A-4A24-AECC-DADA2E819996}" dt="2021-02-28T23:19:14.721" v="4321" actId="26606"/>
          <ac:cxnSpMkLst>
            <pc:docMk/>
            <pc:sldMk cId="848153081" sldId="285"/>
            <ac:cxnSpMk id="11" creationId="{23B93832-6514-44F4-849B-5EE2C8A2337D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  <pc:spChg chg="mod ord">
          <ac:chgData name="Weifeng Xu" userId="e7aed605-a3dd-4d5a-a692-a87037af107b" providerId="ADAL" clId="{AA256C9C-DD0A-4A24-AECC-DADA2E819996}" dt="2021-02-28T23:31:50.586" v="4325" actId="700"/>
          <ac:spMkLst>
            <pc:docMk/>
            <pc:sldMk cId="319929686" sldId="286"/>
            <ac:spMk id="2" creationId="{71FC046B-894E-4077-979E-159EE0A9FE7C}"/>
          </ac:spMkLst>
        </pc:spChg>
        <pc:spChg chg="add mod ord">
          <ac:chgData name="Weifeng Xu" userId="e7aed605-a3dd-4d5a-a692-a87037af107b" providerId="ADAL" clId="{AA256C9C-DD0A-4A24-AECC-DADA2E819996}" dt="2021-03-03T01:06:48.381" v="6773" actId="27636"/>
          <ac:spMkLst>
            <pc:docMk/>
            <pc:sldMk cId="319929686" sldId="286"/>
            <ac:spMk id="3" creationId="{745C6610-12AA-47FC-875A-E31345E9B563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2" creationId="{A60D1BB8-43E1-4B4C-9BC8-9CF4ADE6640C}"/>
          </ac:spMkLst>
        </pc:spChg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3" creationId="{E3A87B32-B656-44AC-8BDB-1D6A480B11B1}"/>
          </ac:spMkLst>
        </pc:spChg>
        <pc:spChg chg="add mod ord">
          <ac:chgData name="Weifeng Xu" userId="e7aed605-a3dd-4d5a-a692-a87037af107b" providerId="ADAL" clId="{AA256C9C-DD0A-4A24-AECC-DADA2E819996}" dt="2021-03-01T02:11:54.831" v="4792" actId="313"/>
          <ac:spMkLst>
            <pc:docMk/>
            <pc:sldMk cId="2783025053" sldId="287"/>
            <ac:spMk id="4" creationId="{9B649C4F-48C8-4CC6-BAE6-40898A5F80F4}"/>
          </ac:spMkLst>
        </pc:spChg>
        <pc:spChg chg="add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5" creationId="{F1291333-6596-4646-9C81-7FDF36633BA6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  <pc:spChg chg="del mod ord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2" creationId="{B7013FA3-06A5-4D80-8C67-4B1B144050BF}"/>
          </ac:spMkLst>
        </pc:spChg>
        <pc:spChg chg="del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3" creationId="{16D2AB27-B153-45A8-BF42-2C46934D67E5}"/>
          </ac:spMkLst>
        </pc:spChg>
        <pc:spChg chg="add del mod ord">
          <ac:chgData name="Weifeng Xu" userId="e7aed605-a3dd-4d5a-a692-a87037af107b" providerId="ADAL" clId="{AA256C9C-DD0A-4A24-AECC-DADA2E819996}" dt="2021-03-02T03:25:58.956" v="5937" actId="700"/>
          <ac:spMkLst>
            <pc:docMk/>
            <pc:sldMk cId="114776636" sldId="288"/>
            <ac:spMk id="4" creationId="{F3A909A5-6D82-4312-84A1-6AFFAEF9FD82}"/>
          </ac:spMkLst>
        </pc:spChg>
        <pc:spChg chg="add mod">
          <ac:chgData name="Weifeng Xu" userId="e7aed605-a3dd-4d5a-a692-a87037af107b" providerId="ADAL" clId="{AA256C9C-DD0A-4A24-AECC-DADA2E819996}" dt="2021-03-02T20:12:05.995" v="5975" actId="114"/>
          <ac:spMkLst>
            <pc:docMk/>
            <pc:sldMk cId="114776636" sldId="288"/>
            <ac:spMk id="7" creationId="{0D45311E-8C66-4F21-BB80-F29DA3297632}"/>
          </ac:spMkLst>
        </pc:spChg>
        <pc:picChg chg="add mod">
          <ac:chgData name="Weifeng Xu" userId="e7aed605-a3dd-4d5a-a692-a87037af107b" providerId="ADAL" clId="{AA256C9C-DD0A-4A24-AECC-DADA2E819996}" dt="2021-03-02T03:29:59.519" v="5961" actId="1076"/>
          <ac:picMkLst>
            <pc:docMk/>
            <pc:sldMk cId="114776636" sldId="288"/>
            <ac:picMk id="6" creationId="{29227147-3CC9-47E5-A6AA-4C9B40760FFE}"/>
          </ac:picMkLst>
        </pc:pic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9" creationId="{B13AF5EC-32EF-4B83-84BE-C9F7C0BA90A7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1" creationId="{FDBC48A6-5359-4A0B-82D7-A487ACEE335B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3" creationId="{5BC25043-C240-4B21-9407-056874DFB75A}"/>
          </ac:cxnSpMkLst>
        </pc:cxnChg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  <pc:spChg chg="del mod ord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2" creationId="{0263B75B-3CB8-44C8-ADF0-13130E0EE09D}"/>
          </ac:spMkLst>
        </pc:spChg>
        <pc:spChg chg="del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3" creationId="{CB48C265-E4AE-484F-9B56-9581780F2CE6}"/>
          </ac:spMkLst>
        </pc:spChg>
        <pc:spChg chg="add del mod ord">
          <ac:chgData name="Weifeng Xu" userId="e7aed605-a3dd-4d5a-a692-a87037af107b" providerId="ADAL" clId="{AA256C9C-DD0A-4A24-AECC-DADA2E819996}" dt="2021-03-01T13:39:42.274" v="4825" actId="700"/>
          <ac:spMkLst>
            <pc:docMk/>
            <pc:sldMk cId="3622009093" sldId="289"/>
            <ac:spMk id="4" creationId="{6ECFE1E1-4E81-4659-B9D0-66A2213C6AC2}"/>
          </ac:spMkLst>
        </pc:spChg>
        <pc:spChg chg="add mod ord">
          <ac:chgData name="Weifeng Xu" userId="e7aed605-a3dd-4d5a-a692-a87037af107b" providerId="ADAL" clId="{AA256C9C-DD0A-4A24-AECC-DADA2E819996}" dt="2021-03-01T13:59:23.053" v="4883" actId="27636"/>
          <ac:spMkLst>
            <pc:docMk/>
            <pc:sldMk cId="3622009093" sldId="289"/>
            <ac:spMk id="10" creationId="{19586687-0A99-4400-B8B0-307B6E935246}"/>
          </ac:spMkLst>
        </pc:spChg>
        <pc:spChg chg="add mod or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1" creationId="{50E1B917-58E8-4106-AB21-2A88EC1766E9}"/>
          </ac:spMkLst>
        </pc:spChg>
        <pc:spChg chg="add mod">
          <ac:chgData name="Weifeng Xu" userId="e7aed605-a3dd-4d5a-a692-a87037af107b" providerId="ADAL" clId="{AA256C9C-DD0A-4A24-AECC-DADA2E819996}" dt="2021-03-01T20:15:14.639" v="5131" actId="14100"/>
          <ac:spMkLst>
            <pc:docMk/>
            <pc:sldMk cId="3622009093" sldId="289"/>
            <ac:spMk id="14" creationId="{18D8B33A-6ED5-4ED0-B99D-3950D8426011}"/>
          </ac:spMkLst>
        </pc:spChg>
        <pc:spChg chg="ad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6" creationId="{73DE2CFE-42F2-48F0-8706-5264E012B10C}"/>
          </ac:spMkLst>
        </pc:spChg>
        <pc:picChg chg="add del">
          <ac:chgData name="Weifeng Xu" userId="e7aed605-a3dd-4d5a-a692-a87037af107b" providerId="ADAL" clId="{AA256C9C-DD0A-4A24-AECC-DADA2E819996}" dt="2021-03-01T13:40:21.930" v="4827" actId="22"/>
          <ac:picMkLst>
            <pc:docMk/>
            <pc:sldMk cId="3622009093" sldId="289"/>
            <ac:picMk id="6" creationId="{9182356E-FB9A-4851-93E6-3D978C914B74}"/>
          </ac:picMkLst>
        </pc:picChg>
        <pc:picChg chg="add mod ord">
          <ac:chgData name="Weifeng Xu" userId="e7aed605-a3dd-4d5a-a692-a87037af107b" providerId="ADAL" clId="{AA256C9C-DD0A-4A24-AECC-DADA2E819996}" dt="2021-03-01T13:58:57.350" v="4874" actId="27614"/>
          <ac:picMkLst>
            <pc:docMk/>
            <pc:sldMk cId="3622009093" sldId="289"/>
            <ac:picMk id="8" creationId="{6B38A76F-355B-4530-A83A-97F79C95152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  <pc:spChg chg="mo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2" creationId="{5263764B-591F-4B02-8CD7-31552954AAB7}"/>
          </ac:spMkLst>
        </pc:spChg>
        <pc:spChg chg="add mod">
          <ac:chgData name="Weifeng Xu" userId="e7aed605-a3dd-4d5a-a692-a87037af107b" providerId="ADAL" clId="{AA256C9C-DD0A-4A24-AECC-DADA2E819996}" dt="2021-03-01T15:39:44.642" v="4900" actId="207"/>
          <ac:spMkLst>
            <pc:docMk/>
            <pc:sldMk cId="1554022807" sldId="290"/>
            <ac:spMk id="8" creationId="{FE82097A-4B87-4A4E-B6E5-7745FD50457B}"/>
          </ac:spMkLst>
        </pc:spChg>
        <pc:spChg chg="add del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14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15:37:10.599" v="4892" actId="26606"/>
          <ac:picMkLst>
            <pc:docMk/>
            <pc:sldMk cId="1554022807" sldId="290"/>
            <ac:picMk id="4" creationId="{16DA0CAC-D5DB-4508-A4AB-9879F618F42F}"/>
          </ac:picMkLst>
        </pc:picChg>
        <pc:cxnChg chg="add">
          <ac:chgData name="Weifeng Xu" userId="e7aed605-a3dd-4d5a-a692-a87037af107b" providerId="ADAL" clId="{AA256C9C-DD0A-4A24-AECC-DADA2E819996}" dt="2021-03-01T15:40:09.662" v="4901" actId="11529"/>
          <ac:cxnSpMkLst>
            <pc:docMk/>
            <pc:sldMk cId="1554022807" sldId="290"/>
            <ac:cxnSpMk id="7" creationId="{57ACD962-88F0-4277-84F9-06B6C235233B}"/>
          </ac:cxnSpMkLst>
        </pc:cxnChg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2" creationId="{6C2024A7-2AF8-4FEC-979A-3D039241A9D7}"/>
          </ac:spMkLst>
        </pc:spChg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3" creationId="{4598A1FC-DC28-49B3-8DA4-557E784BB69D}"/>
          </ac:spMkLst>
        </pc:spChg>
        <pc:spChg chg="add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4" creationId="{65BF7DBD-A8D3-4AD4-A0D6-1482252CCA3C}"/>
          </ac:spMkLst>
        </pc:spChg>
        <pc:spChg chg="add del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5" creationId="{5D835CAD-039D-4743-B336-AFD61D7984AA}"/>
          </ac:spMkLst>
        </pc:spChg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  <pc:spChg chg="mo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2" creationId="{222A8DE7-D807-468C-ACB7-E603ADF64935}"/>
          </ac:spMkLst>
        </pc:spChg>
        <pc:spChg chg="add del">
          <ac:chgData name="Weifeng Xu" userId="e7aed605-a3dd-4d5a-a692-a87037af107b" providerId="ADAL" clId="{AA256C9C-DD0A-4A24-AECC-DADA2E819996}" dt="2021-03-01T16:12:16.697" v="4979" actId="26606"/>
          <ac:spMkLst>
            <pc:docMk/>
            <pc:sldMk cId="3822761523" sldId="292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12" creationId="{ACBE1851-2230-47A9-B000-CE9046EA61B9}"/>
          </ac:spMkLst>
        </pc:spChg>
        <pc:picChg chg="add mod">
          <ac:chgData name="Weifeng Xu" userId="e7aed605-a3dd-4d5a-a692-a87037af107b" providerId="ADAL" clId="{AA256C9C-DD0A-4A24-AECC-DADA2E819996}" dt="2021-03-01T16:12:21.879" v="4981" actId="27614"/>
          <ac:picMkLst>
            <pc:docMk/>
            <pc:sldMk cId="3822761523" sldId="292"/>
            <ac:picMk id="4" creationId="{6213F7E6-FF7A-4337-8736-80D6B4EF79C2}"/>
          </ac:picMkLst>
        </pc:picChg>
        <pc:cxnChg chg="add">
          <ac:chgData name="Weifeng Xu" userId="e7aed605-a3dd-4d5a-a692-a87037af107b" providerId="ADAL" clId="{AA256C9C-DD0A-4A24-AECC-DADA2E819996}" dt="2021-03-01T16:12:16.700" v="4980" actId="26606"/>
          <ac:cxnSpMkLst>
            <pc:docMk/>
            <pc:sldMk cId="3822761523" sldId="292"/>
            <ac:cxnSpMk id="11" creationId="{23B93832-6514-44F4-849B-5EE2C8A2337D}"/>
          </ac:cxnSpMkLst>
        </pc:cxnChg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  <pc:spChg chg="mod">
          <ac:chgData name="Weifeng Xu" userId="e7aed605-a3dd-4d5a-a692-a87037af107b" providerId="ADAL" clId="{AA256C9C-DD0A-4A24-AECC-DADA2E819996}" dt="2021-03-01T18:05:26.481" v="5034" actId="20577"/>
          <ac:spMkLst>
            <pc:docMk/>
            <pc:sldMk cId="1757879576" sldId="293"/>
            <ac:spMk id="2" creationId="{E0DA919B-B4D4-4191-872F-42E7A3CE082A}"/>
          </ac:spMkLst>
        </pc:spChg>
        <pc:spChg chg="add mod">
          <ac:chgData name="Weifeng Xu" userId="e7aed605-a3dd-4d5a-a692-a87037af107b" providerId="ADAL" clId="{AA256C9C-DD0A-4A24-AECC-DADA2E819996}" dt="2021-03-01T19:55:49.520" v="5072" actId="20577"/>
          <ac:spMkLst>
            <pc:docMk/>
            <pc:sldMk cId="1757879576" sldId="293"/>
            <ac:spMk id="10" creationId="{7D888DA4-F473-4ADA-9710-4DD14051CDA5}"/>
          </ac:spMkLst>
        </pc:spChg>
        <pc:spChg chg="add mod">
          <ac:chgData name="Weifeng Xu" userId="e7aed605-a3dd-4d5a-a692-a87037af107b" providerId="ADAL" clId="{AA256C9C-DD0A-4A24-AECC-DADA2E819996}" dt="2021-03-01T20:02:30.027" v="5088" actId="1076"/>
          <ac:spMkLst>
            <pc:docMk/>
            <pc:sldMk cId="1757879576" sldId="293"/>
            <ac:spMk id="15" creationId="{6367688B-5113-4074-8D23-EDCDA43A265C}"/>
          </ac:spMkLst>
        </pc:spChg>
        <pc:spChg chg="add del">
          <ac:chgData name="Weifeng Xu" userId="e7aed605-a3dd-4d5a-a692-a87037af107b" providerId="ADAL" clId="{AA256C9C-DD0A-4A24-AECC-DADA2E819996}" dt="2021-03-01T20:04:51.682" v="5091" actId="22"/>
          <ac:spMkLst>
            <pc:docMk/>
            <pc:sldMk cId="1757879576" sldId="293"/>
            <ac:spMk id="17" creationId="{4D8D7673-DD45-4960-821B-F48999AAFCE6}"/>
          </ac:spMkLst>
        </pc:spChg>
        <pc:spChg chg="add del mod">
          <ac:chgData name="Weifeng Xu" userId="e7aed605-a3dd-4d5a-a692-a87037af107b" providerId="ADAL" clId="{AA256C9C-DD0A-4A24-AECC-DADA2E819996}" dt="2021-03-01T20:06:20.603" v="5106" actId="478"/>
          <ac:spMkLst>
            <pc:docMk/>
            <pc:sldMk cId="1757879576" sldId="293"/>
            <ac:spMk id="19" creationId="{CED55DE0-FFC2-4C9A-A076-7202EACA5B7B}"/>
          </ac:spMkLst>
        </pc:spChg>
        <pc:spChg chg="add mod">
          <ac:chgData name="Weifeng Xu" userId="e7aed605-a3dd-4d5a-a692-a87037af107b" providerId="ADAL" clId="{AA256C9C-DD0A-4A24-AECC-DADA2E819996}" dt="2021-03-01T20:06:44.720" v="5112" actId="1076"/>
          <ac:spMkLst>
            <pc:docMk/>
            <pc:sldMk cId="1757879576" sldId="293"/>
            <ac:spMk id="21" creationId="{1437638D-40D0-4886-A963-7A7EAA8ED1A2}"/>
          </ac:spMkLst>
        </pc:spChg>
        <pc:spChg chg="add mod">
          <ac:chgData name="Weifeng Xu" userId="e7aed605-a3dd-4d5a-a692-a87037af107b" providerId="ADAL" clId="{AA256C9C-DD0A-4A24-AECC-DADA2E819996}" dt="2021-03-01T20:08:39.822" v="5122" actId="1076"/>
          <ac:spMkLst>
            <pc:docMk/>
            <pc:sldMk cId="1757879576" sldId="293"/>
            <ac:spMk id="23" creationId="{5635E57E-CAF7-49C4-BEEA-416B00E875C3}"/>
          </ac:spMkLst>
        </pc:spChg>
        <pc:picChg chg="add del mod">
          <ac:chgData name="Weifeng Xu" userId="e7aed605-a3dd-4d5a-a692-a87037af107b" providerId="ADAL" clId="{AA256C9C-DD0A-4A24-AECC-DADA2E819996}" dt="2021-03-01T19:33:41.440" v="5041" actId="478"/>
          <ac:picMkLst>
            <pc:docMk/>
            <pc:sldMk cId="1757879576" sldId="293"/>
            <ac:picMk id="4" creationId="{71A3B0D1-6A0C-4B9B-BA5A-E444CF48A8EB}"/>
          </ac:picMkLst>
        </pc:picChg>
        <pc:picChg chg="add del mod">
          <ac:chgData name="Weifeng Xu" userId="e7aed605-a3dd-4d5a-a692-a87037af107b" providerId="ADAL" clId="{AA256C9C-DD0A-4A24-AECC-DADA2E819996}" dt="2021-03-01T20:06:18.583" v="5105" actId="478"/>
          <ac:picMkLst>
            <pc:docMk/>
            <pc:sldMk cId="1757879576" sldId="293"/>
            <ac:picMk id="8" creationId="{EA0AF362-C7E9-4884-A85D-5035CC82C8D6}"/>
          </ac:picMkLst>
        </pc:picChg>
        <pc:cxnChg chg="add del mod">
          <ac:chgData name="Weifeng Xu" userId="e7aed605-a3dd-4d5a-a692-a87037af107b" providerId="ADAL" clId="{AA256C9C-DD0A-4A24-AECC-DADA2E819996}" dt="2021-03-01T19:32:38.941" v="5040" actId="11529"/>
          <ac:cxnSpMkLst>
            <pc:docMk/>
            <pc:sldMk cId="1757879576" sldId="293"/>
            <ac:cxnSpMk id="6" creationId="{FB05FF97-FF57-467A-B343-972C785A3010}"/>
          </ac:cxnSpMkLst>
        </pc:cxnChg>
        <pc:cxnChg chg="add mod">
          <ac:chgData name="Weifeng Xu" userId="e7aed605-a3dd-4d5a-a692-a87037af107b" providerId="ADAL" clId="{AA256C9C-DD0A-4A24-AECC-DADA2E819996}" dt="2021-03-01T19:55:16.135" v="5071" actId="14100"/>
          <ac:cxnSpMkLst>
            <pc:docMk/>
            <pc:sldMk cId="1757879576" sldId="293"/>
            <ac:cxnSpMk id="12" creationId="{7676F4EF-7A45-4E88-AB2A-88FFC38F3B08}"/>
          </ac:cxnSpMkLst>
        </pc:cxnChg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  <pc:spChg chg="mod">
          <ac:chgData name="Weifeng Xu" userId="e7aed605-a3dd-4d5a-a692-a87037af107b" providerId="ADAL" clId="{AA256C9C-DD0A-4A24-AECC-DADA2E819996}" dt="2021-03-01T20:36:58.770" v="5186" actId="20577"/>
          <ac:spMkLst>
            <pc:docMk/>
            <pc:sldMk cId="2207446241" sldId="294"/>
            <ac:spMk id="2" creationId="{F6BE2274-8DF1-4CCF-BCB5-123C26F5E421}"/>
          </ac:spMkLst>
        </pc:spChg>
        <pc:picChg chg="add mod">
          <ac:chgData name="Weifeng Xu" userId="e7aed605-a3dd-4d5a-a692-a87037af107b" providerId="ADAL" clId="{AA256C9C-DD0A-4A24-AECC-DADA2E819996}" dt="2021-03-01T20:44:25.886" v="5190" actId="14100"/>
          <ac:picMkLst>
            <pc:docMk/>
            <pc:sldMk cId="2207446241" sldId="294"/>
            <ac:picMk id="4" creationId="{32B22B49-AEF0-4D25-B962-44A4FDD83599}"/>
          </ac:picMkLst>
        </pc:picChg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  <pc:spChg chg="del">
          <ac:chgData name="Weifeng Xu" userId="e7aed605-a3dd-4d5a-a692-a87037af107b" providerId="ADAL" clId="{AA256C9C-DD0A-4A24-AECC-DADA2E819996}" dt="2021-03-01T22:24:28.677" v="5192" actId="700"/>
          <ac:spMkLst>
            <pc:docMk/>
            <pc:sldMk cId="4055577986" sldId="295"/>
            <ac:spMk id="2" creationId="{954ABAD8-8205-4B63-81CC-6D304515EF1C}"/>
          </ac:spMkLst>
        </pc:spChg>
        <pc:spChg chg="add mod ord">
          <ac:chgData name="Weifeng Xu" userId="e7aed605-a3dd-4d5a-a692-a87037af107b" providerId="ADAL" clId="{AA256C9C-DD0A-4A24-AECC-DADA2E819996}" dt="2021-03-02T00:23:40.511" v="5428" actId="108"/>
          <ac:spMkLst>
            <pc:docMk/>
            <pc:sldMk cId="4055577986" sldId="295"/>
            <ac:spMk id="3" creationId="{AC406A2A-3050-4D4B-9A2F-377279F02D41}"/>
          </ac:spMkLst>
        </pc:spChg>
        <pc:spChg chg="add mod">
          <ac:chgData name="Weifeng Xu" userId="e7aed605-a3dd-4d5a-a692-a87037af107b" providerId="ADAL" clId="{AA256C9C-DD0A-4A24-AECC-DADA2E819996}" dt="2021-03-02T00:11:58.936" v="5323" actId="20577"/>
          <ac:spMkLst>
            <pc:docMk/>
            <pc:sldMk cId="4055577986" sldId="295"/>
            <ac:spMk id="8" creationId="{77105971-689A-489D-BE30-71367E978AC8}"/>
          </ac:spMkLst>
        </pc:spChg>
        <pc:spChg chg="add">
          <ac:chgData name="Weifeng Xu" userId="e7aed605-a3dd-4d5a-a692-a87037af107b" providerId="ADAL" clId="{AA256C9C-DD0A-4A24-AECC-DADA2E819996}" dt="2021-03-01T22:26:29.909" v="5206" actId="26606"/>
          <ac:spMkLst>
            <pc:docMk/>
            <pc:sldMk cId="4055577986" sldId="295"/>
            <ac:spMk id="1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22:31:53.145" v="5294" actId="1076"/>
          <ac:picMkLst>
            <pc:docMk/>
            <pc:sldMk cId="4055577986" sldId="295"/>
            <ac:picMk id="5" creationId="{DB139A23-156A-4B9C-ADFE-E8401F544D2F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  <pc:spChg chg="del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2" creationId="{D8978D4D-D538-4149-8917-2ED83F650B47}"/>
          </ac:spMkLst>
        </pc:spChg>
        <pc:spChg chg="add mod ord">
          <ac:chgData name="Weifeng Xu" userId="e7aed605-a3dd-4d5a-a692-a87037af107b" providerId="ADAL" clId="{AA256C9C-DD0A-4A24-AECC-DADA2E819996}" dt="2021-03-02T00:19:02.511" v="5333"/>
          <ac:spMkLst>
            <pc:docMk/>
            <pc:sldMk cId="2323005149" sldId="296"/>
            <ac:spMk id="3" creationId="{B8758BF5-58C3-4201-BA87-7F229D24CDC8}"/>
          </ac:spMkLst>
        </pc:spChg>
        <pc:spChg chg="add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4" creationId="{D3445232-4E9E-4FA0-AA73-D932A67D061C}"/>
          </ac:spMkLst>
        </pc:spChg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  <pc:spChg chg="del">
          <ac:chgData name="Weifeng Xu" userId="e7aed605-a3dd-4d5a-a692-a87037af107b" providerId="ADAL" clId="{AA256C9C-DD0A-4A24-AECC-DADA2E819996}" dt="2021-03-02T01:25:41.198" v="5524" actId="700"/>
          <ac:spMkLst>
            <pc:docMk/>
            <pc:sldMk cId="2224677796" sldId="297"/>
            <ac:spMk id="2" creationId="{1A59C24E-DE47-4281-AB9C-FAE665CEE72E}"/>
          </ac:spMkLst>
        </pc:spChg>
        <pc:spChg chg="add mod or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3" creationId="{F84EC4DD-33B7-4864-9743-CADBBF309494}"/>
          </ac:spMkLst>
        </pc:spChg>
        <pc:spChg chg="add del mo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4" creationId="{78BB803C-EF22-4EB9-8236-4C2419EAF656}"/>
          </ac:spMkLst>
        </pc:spChg>
        <pc:spChg chg="add mod">
          <ac:chgData name="Weifeng Xu" userId="e7aed605-a3dd-4d5a-a692-a87037af107b" providerId="ADAL" clId="{AA256C9C-DD0A-4A24-AECC-DADA2E819996}" dt="2021-03-02T02:26:58.244" v="5562" actId="404"/>
          <ac:spMkLst>
            <pc:docMk/>
            <pc:sldMk cId="2224677796" sldId="297"/>
            <ac:spMk id="7" creationId="{595CCB2D-7C3E-484A-ADE6-B1F107839E0A}"/>
          </ac:spMkLst>
        </pc:spChg>
        <pc:spChg chg="add mod">
          <ac:chgData name="Weifeng Xu" userId="e7aed605-a3dd-4d5a-a692-a87037af107b" providerId="ADAL" clId="{AA256C9C-DD0A-4A24-AECC-DADA2E819996}" dt="2021-03-02T02:29:08.889" v="5621" actId="114"/>
          <ac:spMkLst>
            <pc:docMk/>
            <pc:sldMk cId="2224677796" sldId="297"/>
            <ac:spMk id="10" creationId="{9FD4F1C9-81CE-472E-9AB7-EACC06B8B99F}"/>
          </ac:spMkLst>
        </pc:spChg>
        <pc:spChg chg="add mod">
          <ac:chgData name="Weifeng Xu" userId="e7aed605-a3dd-4d5a-a692-a87037af107b" providerId="ADAL" clId="{AA256C9C-DD0A-4A24-AECC-DADA2E819996}" dt="2021-03-02T20:23:00.963" v="5987" actId="1076"/>
          <ac:spMkLst>
            <pc:docMk/>
            <pc:sldMk cId="2224677796" sldId="297"/>
            <ac:spMk id="11" creationId="{67BB188A-47DA-401D-A13F-1F3993CA7ED4}"/>
          </ac:spMkLst>
        </pc:spChg>
        <pc:spChg chg="add mod">
          <ac:chgData name="Weifeng Xu" userId="e7aed605-a3dd-4d5a-a692-a87037af107b" providerId="ADAL" clId="{AA256C9C-DD0A-4A24-AECC-DADA2E819996}" dt="2021-03-02T02:31:24.990" v="5650" actId="1076"/>
          <ac:spMkLst>
            <pc:docMk/>
            <pc:sldMk cId="2224677796" sldId="297"/>
            <ac:spMk id="16" creationId="{08A18B27-44C3-4130-8BAA-1B2E3F099F54}"/>
          </ac:spMkLst>
        </pc:spChg>
        <pc:picChg chg="add mod">
          <ac:chgData name="Weifeng Xu" userId="e7aed605-a3dd-4d5a-a692-a87037af107b" providerId="ADAL" clId="{AA256C9C-DD0A-4A24-AECC-DADA2E819996}" dt="2021-03-02T02:26:17.622" v="5534" actId="14100"/>
          <ac:picMkLst>
            <pc:docMk/>
            <pc:sldMk cId="2224677796" sldId="297"/>
            <ac:picMk id="6" creationId="{751C4097-7D26-4B09-AD45-2C6EAA10E45F}"/>
          </ac:picMkLst>
        </pc:picChg>
        <pc:picChg chg="add mod">
          <ac:chgData name="Weifeng Xu" userId="e7aed605-a3dd-4d5a-a692-a87037af107b" providerId="ADAL" clId="{AA256C9C-DD0A-4A24-AECC-DADA2E819996}" dt="2021-03-02T02:30:59.125" v="5629" actId="14100"/>
          <ac:picMkLst>
            <pc:docMk/>
            <pc:sldMk cId="2224677796" sldId="297"/>
            <ac:picMk id="12" creationId="{64EA7A13-7250-4834-A809-DABA6C189EBB}"/>
          </ac:picMkLst>
        </pc:picChg>
        <pc:cxnChg chg="add mod">
          <ac:chgData name="Weifeng Xu" userId="e7aed605-a3dd-4d5a-a692-a87037af107b" providerId="ADAL" clId="{AA256C9C-DD0A-4A24-AECC-DADA2E819996}" dt="2021-03-02T20:23:07.964" v="5989" actId="13822"/>
          <ac:cxnSpMkLst>
            <pc:docMk/>
            <pc:sldMk cId="2224677796" sldId="297"/>
            <ac:cxnSpMk id="5" creationId="{AAC384D2-D02E-4C0F-BA14-1BB7D3D01081}"/>
          </ac:cxnSpMkLst>
        </pc:cxnChg>
        <pc:cxnChg chg="add mod">
          <ac:chgData name="Weifeng Xu" userId="e7aed605-a3dd-4d5a-a692-a87037af107b" providerId="ADAL" clId="{AA256C9C-DD0A-4A24-AECC-DADA2E819996}" dt="2021-03-02T02:27:07.546" v="5564" actId="13822"/>
          <ac:cxnSpMkLst>
            <pc:docMk/>
            <pc:sldMk cId="2224677796" sldId="297"/>
            <ac:cxnSpMk id="9" creationId="{5AEEB4ED-610F-4988-ADD1-D79F90C5DFEF}"/>
          </ac:cxnSpMkLst>
        </pc:cxnChg>
        <pc:cxnChg chg="add mod">
          <ac:chgData name="Weifeng Xu" userId="e7aed605-a3dd-4d5a-a692-a87037af107b" providerId="ADAL" clId="{AA256C9C-DD0A-4A24-AECC-DADA2E819996}" dt="2021-03-02T02:31:01.518" v="5630" actId="14100"/>
          <ac:cxnSpMkLst>
            <pc:docMk/>
            <pc:sldMk cId="2224677796" sldId="297"/>
            <ac:cxnSpMk id="14" creationId="{D3B2580A-5140-42D8-A717-64843833F5C8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  <pc:spChg chg="del">
          <ac:chgData name="Weifeng Xu" userId="e7aed605-a3dd-4d5a-a692-a87037af107b" providerId="ADAL" clId="{AA256C9C-DD0A-4A24-AECC-DADA2E819996}" dt="2021-03-02T02:36:12.648" v="5659" actId="700"/>
          <ac:spMkLst>
            <pc:docMk/>
            <pc:sldMk cId="1105583169" sldId="298"/>
            <ac:spMk id="2" creationId="{70111D2C-80AC-4541-B2C4-82871F4AC1E0}"/>
          </ac:spMkLst>
        </pc:spChg>
        <pc:spChg chg="add mod">
          <ac:chgData name="Weifeng Xu" userId="e7aed605-a3dd-4d5a-a692-a87037af107b" providerId="ADAL" clId="{AA256C9C-DD0A-4A24-AECC-DADA2E819996}" dt="2021-03-02T02:37:44.022" v="5706" actId="114"/>
          <ac:spMkLst>
            <pc:docMk/>
            <pc:sldMk cId="1105583169" sldId="298"/>
            <ac:spMk id="5" creationId="{C583F394-0BCB-47F5-B6CD-9BC6FF02ED93}"/>
          </ac:spMkLst>
        </pc:spChg>
        <pc:picChg chg="add mod">
          <ac:chgData name="Weifeng Xu" userId="e7aed605-a3dd-4d5a-a692-a87037af107b" providerId="ADAL" clId="{AA256C9C-DD0A-4A24-AECC-DADA2E819996}" dt="2021-03-02T02:36:29.182" v="5663" actId="1076"/>
          <ac:picMkLst>
            <pc:docMk/>
            <pc:sldMk cId="1105583169" sldId="298"/>
            <ac:picMk id="4" creationId="{D9A8D110-DC96-4B6F-B60A-2FD8E2C4EB75}"/>
          </ac:picMkLst>
        </pc:picChg>
        <pc:picChg chg="add mod">
          <ac:chgData name="Weifeng Xu" userId="e7aed605-a3dd-4d5a-a692-a87037af107b" providerId="ADAL" clId="{AA256C9C-DD0A-4A24-AECC-DADA2E819996}" dt="2021-03-02T02:38:46.566" v="5710" actId="1076"/>
          <ac:picMkLst>
            <pc:docMk/>
            <pc:sldMk cId="1105583169" sldId="298"/>
            <ac:picMk id="7" creationId="{925D33D0-AA5F-4429-B6A1-1C20D94E4949}"/>
          </ac:picMkLst>
        </pc:picChg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  <pc:spChg chg="add mod">
          <ac:chgData name="Weifeng Xu" userId="e7aed605-a3dd-4d5a-a692-a87037af107b" providerId="ADAL" clId="{AA256C9C-DD0A-4A24-AECC-DADA2E819996}" dt="2021-03-02T03:19:51.432" v="5868" actId="208"/>
          <ac:spMkLst>
            <pc:docMk/>
            <pc:sldMk cId="3471057309" sldId="299"/>
            <ac:spMk id="6" creationId="{2F523198-4744-49D0-BE12-98B77E5973C1}"/>
          </ac:spMkLst>
        </pc:spChg>
        <pc:spChg chg="add mod">
          <ac:chgData name="Weifeng Xu" userId="e7aed605-a3dd-4d5a-a692-a87037af107b" providerId="ADAL" clId="{AA256C9C-DD0A-4A24-AECC-DADA2E819996}" dt="2021-03-02T03:09:44.538" v="5777" actId="1076"/>
          <ac:spMkLst>
            <pc:docMk/>
            <pc:sldMk cId="3471057309" sldId="299"/>
            <ac:spMk id="8" creationId="{53DEBC47-2B0C-4F93-9562-0594B0928AB2}"/>
          </ac:spMkLst>
        </pc:spChg>
        <pc:spChg chg="add mod">
          <ac:chgData name="Weifeng Xu" userId="e7aed605-a3dd-4d5a-a692-a87037af107b" providerId="ADAL" clId="{AA256C9C-DD0A-4A24-AECC-DADA2E819996}" dt="2021-03-02T03:16:28.443" v="5856" actId="20577"/>
          <ac:spMkLst>
            <pc:docMk/>
            <pc:sldMk cId="3471057309" sldId="299"/>
            <ac:spMk id="14" creationId="{C26B21A4-5D61-4530-A811-796C745718FD}"/>
          </ac:spMkLst>
        </pc:spChg>
        <pc:spChg chg="add mod">
          <ac:chgData name="Weifeng Xu" userId="e7aed605-a3dd-4d5a-a692-a87037af107b" providerId="ADAL" clId="{AA256C9C-DD0A-4A24-AECC-DADA2E819996}" dt="2021-03-02T03:17:41.407" v="5866" actId="1076"/>
          <ac:spMkLst>
            <pc:docMk/>
            <pc:sldMk cId="3471057309" sldId="299"/>
            <ac:spMk id="16" creationId="{74EED319-2E7B-48D5-AE3C-78A7AD7C42C5}"/>
          </ac:spMkLst>
        </pc:spChg>
        <pc:picChg chg="add mod">
          <ac:chgData name="Weifeng Xu" userId="e7aed605-a3dd-4d5a-a692-a87037af107b" providerId="ADAL" clId="{AA256C9C-DD0A-4A24-AECC-DADA2E819996}" dt="2021-03-02T03:09:36.538" v="5773" actId="1076"/>
          <ac:picMkLst>
            <pc:docMk/>
            <pc:sldMk cId="3471057309" sldId="299"/>
            <ac:picMk id="3" creationId="{3615731B-721F-4FE4-926D-BA26E205F2ED}"/>
          </ac:picMkLst>
        </pc:picChg>
        <pc:picChg chg="add mod">
          <ac:chgData name="Weifeng Xu" userId="e7aed605-a3dd-4d5a-a692-a87037af107b" providerId="ADAL" clId="{AA256C9C-DD0A-4A24-AECC-DADA2E819996}" dt="2021-03-02T03:09:47.159" v="5778" actId="1076"/>
          <ac:picMkLst>
            <pc:docMk/>
            <pc:sldMk cId="3471057309" sldId="299"/>
            <ac:picMk id="5" creationId="{AB6A1B00-CDC1-44AB-B74D-7C75F841929C}"/>
          </ac:picMkLst>
        </pc:picChg>
        <pc:picChg chg="add del mod">
          <ac:chgData name="Weifeng Xu" userId="e7aed605-a3dd-4d5a-a692-a87037af107b" providerId="ADAL" clId="{AA256C9C-DD0A-4A24-AECC-DADA2E819996}" dt="2021-03-02T03:08:48.856" v="5767" actId="22"/>
          <ac:picMkLst>
            <pc:docMk/>
            <pc:sldMk cId="3471057309" sldId="299"/>
            <ac:picMk id="10" creationId="{29413F4D-0398-4078-853E-352803AE0664}"/>
          </ac:picMkLst>
        </pc:picChg>
        <pc:picChg chg="add mod">
          <ac:chgData name="Weifeng Xu" userId="e7aed605-a3dd-4d5a-a692-a87037af107b" providerId="ADAL" clId="{AA256C9C-DD0A-4A24-AECC-DADA2E819996}" dt="2021-03-02T03:09:56.744" v="5781" actId="1076"/>
          <ac:picMkLst>
            <pc:docMk/>
            <pc:sldMk cId="3471057309" sldId="299"/>
            <ac:picMk id="12" creationId="{CFBD4C7F-B734-486B-8C24-6F81EF2B5FCB}"/>
          </ac:picMkLst>
        </pc:picChg>
        <pc:picChg chg="add mod">
          <ac:chgData name="Weifeng Xu" userId="e7aed605-a3dd-4d5a-a692-a87037af107b" providerId="ADAL" clId="{AA256C9C-DD0A-4A24-AECC-DADA2E819996}" dt="2021-03-02T03:17:32.690" v="5864" actId="1076"/>
          <ac:picMkLst>
            <pc:docMk/>
            <pc:sldMk cId="3471057309" sldId="299"/>
            <ac:picMk id="18" creationId="{F628277D-EDAD-45F3-93CA-E43E09DDD243}"/>
          </ac:picMkLst>
        </pc:picChg>
        <pc:picChg chg="add mod">
          <ac:chgData name="Weifeng Xu" userId="e7aed605-a3dd-4d5a-a692-a87037af107b" providerId="ADAL" clId="{AA256C9C-DD0A-4A24-AECC-DADA2E819996}" dt="2021-03-02T03:17:34.423" v="5865" actId="1076"/>
          <ac:picMkLst>
            <pc:docMk/>
            <pc:sldMk cId="3471057309" sldId="299"/>
            <ac:picMk id="20" creationId="{0462B65B-1509-4296-B865-30E5981A0C79}"/>
          </ac:picMkLst>
        </pc:picChg>
        <pc:cxnChg chg="add del mod">
          <ac:chgData name="Weifeng Xu" userId="e7aed605-a3dd-4d5a-a692-a87037af107b" providerId="ADAL" clId="{AA256C9C-DD0A-4A24-AECC-DADA2E819996}" dt="2021-03-03T15:29:11.860" v="7119" actId="11529"/>
          <ac:cxnSpMkLst>
            <pc:docMk/>
            <pc:sldMk cId="3471057309" sldId="299"/>
            <ac:cxnSpMk id="4" creationId="{44C44A55-6AE9-4427-9330-31940E09CBA4}"/>
          </ac:cxnSpMkLst>
        </pc:cxnChg>
        <pc:cxnChg chg="add mod">
          <ac:chgData name="Weifeng Xu" userId="e7aed605-a3dd-4d5a-a692-a87037af107b" providerId="ADAL" clId="{AA256C9C-DD0A-4A24-AECC-DADA2E819996}" dt="2021-03-03T15:29:18.307" v="7121" actId="13822"/>
          <ac:cxnSpMkLst>
            <pc:docMk/>
            <pc:sldMk cId="3471057309" sldId="299"/>
            <ac:cxnSpMk id="9" creationId="{DAB4439E-65FE-498A-A843-01FB61773AB4}"/>
          </ac:cxnSpMkLst>
        </pc:cxnChg>
        <pc:cxnChg chg="add mod">
          <ac:chgData name="Weifeng Xu" userId="e7aed605-a3dd-4d5a-a692-a87037af107b" providerId="ADAL" clId="{AA256C9C-DD0A-4A24-AECC-DADA2E819996}" dt="2021-03-03T15:29:52.515" v="7123" actId="13822"/>
          <ac:cxnSpMkLst>
            <pc:docMk/>
            <pc:sldMk cId="3471057309" sldId="299"/>
            <ac:cxnSpMk id="11" creationId="{96E21891-0ACE-44EF-A2C2-59BBF4AE9258}"/>
          </ac:cxnSpMkLst>
        </pc:cxnChg>
        <pc:cxnChg chg="add mod">
          <ac:chgData name="Weifeng Xu" userId="e7aed605-a3dd-4d5a-a692-a87037af107b" providerId="ADAL" clId="{AA256C9C-DD0A-4A24-AECC-DADA2E819996}" dt="2021-03-03T15:30:02.260" v="7125" actId="13822"/>
          <ac:cxnSpMkLst>
            <pc:docMk/>
            <pc:sldMk cId="3471057309" sldId="299"/>
            <ac:cxnSpMk id="15" creationId="{C75ED13B-E817-4870-8DF8-D524DDF7E77E}"/>
          </ac:cxnSpMkLst>
        </pc:cxnChg>
        <pc:cxnChg chg="add mod">
          <ac:chgData name="Weifeng Xu" userId="e7aed605-a3dd-4d5a-a692-a87037af107b" providerId="ADAL" clId="{AA256C9C-DD0A-4A24-AECC-DADA2E819996}" dt="2021-03-03T15:30:37.311" v="7130" actId="14100"/>
          <ac:cxnSpMkLst>
            <pc:docMk/>
            <pc:sldMk cId="3471057309" sldId="299"/>
            <ac:cxnSpMk id="19" creationId="{8652B8FC-F906-4C09-ACA1-F3B20F1EE167}"/>
          </ac:cxnSpMkLst>
        </pc:cxnChg>
        <pc:cxnChg chg="add mod">
          <ac:chgData name="Weifeng Xu" userId="e7aed605-a3dd-4d5a-a692-a87037af107b" providerId="ADAL" clId="{AA256C9C-DD0A-4A24-AECC-DADA2E819996}" dt="2021-03-03T15:30:40.779" v="7131" actId="14100"/>
          <ac:cxnSpMkLst>
            <pc:docMk/>
            <pc:sldMk cId="3471057309" sldId="299"/>
            <ac:cxnSpMk id="22" creationId="{10830252-4A47-4B20-91C7-6EAF01D0897F}"/>
          </ac:cxnSpMkLst>
        </pc:cxnChg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  <pc:spChg chg="add del">
          <ac:chgData name="Weifeng Xu" userId="e7aed605-a3dd-4d5a-a692-a87037af107b" providerId="ADAL" clId="{AA256C9C-DD0A-4A24-AECC-DADA2E819996}" dt="2021-03-02T03:36:13.944" v="5965" actId="26606"/>
          <ac:spMkLst>
            <pc:docMk/>
            <pc:sldMk cId="877061006" sldId="300"/>
            <ac:spMk id="8" creationId="{E559D998-AB6C-46E1-B394-118E9A1E2D62}"/>
          </ac:spMkLst>
        </pc:spChg>
        <pc:picChg chg="add mod">
          <ac:chgData name="Weifeng Xu" userId="e7aed605-a3dd-4d5a-a692-a87037af107b" providerId="ADAL" clId="{AA256C9C-DD0A-4A24-AECC-DADA2E819996}" dt="2021-03-02T03:36:22.228" v="5968" actId="962"/>
          <ac:picMkLst>
            <pc:docMk/>
            <pc:sldMk cId="877061006" sldId="300"/>
            <ac:picMk id="3" creationId="{3075B7A3-9469-4AD7-823B-CB20C18F13C8}"/>
          </ac:picMkLst>
        </pc:picChg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" creationId="{99CD3404-EE13-45F2-8060-F5319CCDC8CF}"/>
          </ac:spMkLst>
        </pc:spChg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3" creationId="{5362956B-5E73-4E7E-9E09-50F6EE90BDCF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0" creationId="{201CC55D-ED54-4C5C-95E6-10947BD1103B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6" creationId="{3873B707-463F-40B0-8227-E8CC6C67EB25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8" creationId="{C13237C8-E62C-4F0D-A318-BD6FB6C2D138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20" creationId="{19C9EAEA-39D0-4B0E-A0EB-51E7B26740B1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2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3" creationId="{72F84B47-E267-4194-8194-831DB7B5547F}"/>
          </ac:spMkLst>
        </pc:spChg>
        <pc:grpChg chg="add del">
          <ac:chgData name="Weifeng Xu" userId="e7aed605-a3dd-4d5a-a692-a87037af107b" providerId="ADAL" clId="{AA256C9C-DD0A-4A24-AECC-DADA2E819996}" dt="2021-03-03T00:14:40.426" v="6546" actId="26606"/>
          <ac:grpSpMkLst>
            <pc:docMk/>
            <pc:sldMk cId="2343196982" sldId="301"/>
            <ac:grpSpMk id="12" creationId="{1DE889C7-FAD6-4397-98E2-05D503484459}"/>
          </ac:grpSpMkLst>
        </pc:grpChg>
        <pc:picChg chg="add mod">
          <ac:chgData name="Weifeng Xu" userId="e7aed605-a3dd-4d5a-a692-a87037af107b" providerId="ADAL" clId="{AA256C9C-DD0A-4A24-AECC-DADA2E819996}" dt="2021-03-03T00:14:47.213" v="6549" actId="962"/>
          <ac:picMkLst>
            <pc:docMk/>
            <pc:sldMk cId="2343196982" sldId="301"/>
            <ac:picMk id="5" creationId="{2FF9050D-B444-41D5-AE46-ABB8999FC9AC}"/>
          </ac:picMkLst>
        </pc:picChg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  <pc:spChg chg="mod">
          <ac:chgData name="Weifeng Xu" userId="e7aed605-a3dd-4d5a-a692-a87037af107b" providerId="ADAL" clId="{AA256C9C-DD0A-4A24-AECC-DADA2E819996}" dt="2021-03-04T01:14:17.106" v="7738" actId="20577"/>
          <ac:spMkLst>
            <pc:docMk/>
            <pc:sldMk cId="493733997" sldId="302"/>
            <ac:spMk id="2" creationId="{A1B69D61-741B-4A5C-945F-DF6F260DF44D}"/>
          </ac:spMkLst>
        </pc:spChg>
        <pc:spChg chg="mod ord">
          <ac:chgData name="Weifeng Xu" userId="e7aed605-a3dd-4d5a-a692-a87037af107b" providerId="ADAL" clId="{AA256C9C-DD0A-4A24-AECC-DADA2E819996}" dt="2021-03-04T01:16:58.780" v="7819" actId="207"/>
          <ac:spMkLst>
            <pc:docMk/>
            <pc:sldMk cId="493733997" sldId="302"/>
            <ac:spMk id="3" creationId="{F3B014D9-EAD7-4A5F-A4DC-921919091233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0" creationId="{9B76D444-2756-434F-AE61-96D69830C13E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2" creationId="{A27B6159-7734-4564-9E0F-C4BC43C36E52}"/>
          </ac:spMkLst>
        </pc:spChg>
        <pc:spChg chg="add mod">
          <ac:chgData name="Weifeng Xu" userId="e7aed605-a3dd-4d5a-a692-a87037af107b" providerId="ADAL" clId="{AA256C9C-DD0A-4A24-AECC-DADA2E819996}" dt="2021-03-04T01:33:36.099" v="7893" actId="20577"/>
          <ac:spMkLst>
            <pc:docMk/>
            <pc:sldMk cId="493733997" sldId="302"/>
            <ac:spMk id="13" creationId="{26B43207-946B-4086-AF7F-D5DAD53F521F}"/>
          </ac:spMkLst>
        </pc:spChg>
        <pc:picChg chg="add del mod ord">
          <ac:chgData name="Weifeng Xu" userId="e7aed605-a3dd-4d5a-a692-a87037af107b" providerId="ADAL" clId="{AA256C9C-DD0A-4A24-AECC-DADA2E819996}" dt="2021-03-04T01:08:38.643" v="7663" actId="22"/>
          <ac:picMkLst>
            <pc:docMk/>
            <pc:sldMk cId="493733997" sldId="302"/>
            <ac:picMk id="5" creationId="{F0C69217-EB8D-498F-9496-5BB2A63A600B}"/>
          </ac:picMkLst>
        </pc:picChg>
        <pc:picChg chg="add mod">
          <ac:chgData name="Weifeng Xu" userId="e7aed605-a3dd-4d5a-a692-a87037af107b" providerId="ADAL" clId="{AA256C9C-DD0A-4A24-AECC-DADA2E819996}" dt="2021-03-04T01:32:32.811" v="7835" actId="1076"/>
          <ac:picMkLst>
            <pc:docMk/>
            <pc:sldMk cId="493733997" sldId="302"/>
            <ac:picMk id="9" creationId="{51BAF97F-FF84-44EA-B8DF-7DD922A3AFB2}"/>
          </ac:picMkLst>
        </pc:picChg>
        <pc:cxnChg chg="add del mod">
          <ac:chgData name="Weifeng Xu" userId="e7aed605-a3dd-4d5a-a692-a87037af107b" providerId="ADAL" clId="{AA256C9C-DD0A-4A24-AECC-DADA2E819996}" dt="2021-03-04T01:08:37.531" v="7660" actId="11529"/>
          <ac:cxnSpMkLst>
            <pc:docMk/>
            <pc:sldMk cId="493733997" sldId="302"/>
            <ac:cxnSpMk id="7" creationId="{114D2E71-A31F-4AF4-8EE4-276941F4FD28}"/>
          </ac:cxnSpMkLst>
        </pc:cxnChg>
        <pc:cxnChg chg="add del">
          <ac:chgData name="Weifeng Xu" userId="e7aed605-a3dd-4d5a-a692-a87037af107b" providerId="ADAL" clId="{AA256C9C-DD0A-4A24-AECC-DADA2E819996}" dt="2021-03-04T01:07:55.844" v="7655" actId="26606"/>
          <ac:cxnSpMkLst>
            <pc:docMk/>
            <pc:sldMk cId="493733997" sldId="302"/>
            <ac:cxnSpMk id="14" creationId="{E2FFB46B-05BC-4950-B18A-9593FDAE6ED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2" creationId="{2870EE8C-35E3-4137-B31E-C656749F1929}"/>
          </ac:spMkLst>
        </pc:spChg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3" creationId="{FC8A9939-9469-4263-818B-62A85D5A1474}"/>
          </ac:spMkLst>
        </pc:spChg>
        <pc:spChg chg="add mod">
          <ac:chgData name="Weifeng Xu" userId="e7aed605-a3dd-4d5a-a692-a87037af107b" providerId="ADAL" clId="{AA256C9C-DD0A-4A24-AECC-DADA2E819996}" dt="2021-03-03T00:26:19.695" v="6619" actId="114"/>
          <ac:spMkLst>
            <pc:docMk/>
            <pc:sldMk cId="3476121000" sldId="303"/>
            <ac:spMk id="6" creationId="{306AD258-A9A6-4A2E-A797-F54CD58AF56C}"/>
          </ac:spMkLst>
        </pc:spChg>
        <pc:picChg chg="add">
          <ac:chgData name="Weifeng Xu" userId="e7aed605-a3dd-4d5a-a692-a87037af107b" providerId="ADAL" clId="{AA256C9C-DD0A-4A24-AECC-DADA2E819996}" dt="2021-03-03T00:23:51.990" v="6555" actId="22"/>
          <ac:picMkLst>
            <pc:docMk/>
            <pc:sldMk cId="3476121000" sldId="303"/>
            <ac:picMk id="5" creationId="{20E142C7-6128-4B84-9097-91DA8BFC23CA}"/>
          </ac:picMkLst>
        </pc:picChg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  <pc:spChg chg="mod">
          <ac:chgData name="Weifeng Xu" userId="e7aed605-a3dd-4d5a-a692-a87037af107b" providerId="ADAL" clId="{AA256C9C-DD0A-4A24-AECC-DADA2E819996}" dt="2021-03-03T01:07:39.619" v="6779" actId="20577"/>
          <ac:spMkLst>
            <pc:docMk/>
            <pc:sldMk cId="53763807" sldId="304"/>
            <ac:spMk id="2" creationId="{D4487E57-C677-4AF2-BE6A-F635ACF8A1B8}"/>
          </ac:spMkLst>
        </pc:spChg>
        <pc:spChg chg="mod">
          <ac:chgData name="Weifeng Xu" userId="e7aed605-a3dd-4d5a-a692-a87037af107b" providerId="ADAL" clId="{AA256C9C-DD0A-4A24-AECC-DADA2E819996}" dt="2021-03-03T01:27:17.502" v="7102" actId="108"/>
          <ac:spMkLst>
            <pc:docMk/>
            <pc:sldMk cId="53763807" sldId="304"/>
            <ac:spMk id="3" creationId="{A3F11A12-9485-4153-BFC0-B274B7516E20}"/>
          </ac:spMkLst>
        </pc:spChg>
        <pc:picChg chg="add mod modCrop">
          <ac:chgData name="Weifeng Xu" userId="e7aed605-a3dd-4d5a-a692-a87037af107b" providerId="ADAL" clId="{AA256C9C-DD0A-4A24-AECC-DADA2E819996}" dt="2021-03-03T15:26:49.354" v="7114" actId="1076"/>
          <ac:picMkLst>
            <pc:docMk/>
            <pc:sldMk cId="53763807" sldId="304"/>
            <ac:picMk id="4" creationId="{DC82B815-89C7-448C-9D50-04942FDC1125}"/>
          </ac:picMkLst>
        </pc:picChg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  <pc:spChg chg="add mod">
          <ac:chgData name="Weifeng Xu" userId="e7aed605-a3dd-4d5a-a692-a87037af107b" providerId="ADAL" clId="{AA256C9C-DD0A-4A24-AECC-DADA2E819996}" dt="2021-03-03T16:13:57.251" v="7181" actId="313"/>
          <ac:spMkLst>
            <pc:docMk/>
            <pc:sldMk cId="1618462415" sldId="305"/>
            <ac:spMk id="2" creationId="{0F02577C-E419-4CB4-98D1-C86A651BCAF8}"/>
          </ac:spMkLst>
        </pc:spChg>
        <pc:picChg chg="add mod">
          <ac:chgData name="Weifeng Xu" userId="e7aed605-a3dd-4d5a-a692-a87037af107b" providerId="ADAL" clId="{AA256C9C-DD0A-4A24-AECC-DADA2E819996}" dt="2021-03-03T15:53:18.618" v="7179" actId="14100"/>
          <ac:picMkLst>
            <pc:docMk/>
            <pc:sldMk cId="1618462415" sldId="305"/>
            <ac:picMk id="4" creationId="{F121F16D-C8D2-4276-84B2-49D352A1B0F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  <pc:spChg chg="mo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2" creationId="{6A88AA47-8579-4C13-B43C-A6E44B8B427F}"/>
          </ac:spMkLst>
        </pc:spChg>
        <pc:spChg chg="add del">
          <ac:chgData name="Weifeng Xu" userId="e7aed605-a3dd-4d5a-a692-a87037af107b" providerId="ADAL" clId="{AA256C9C-DD0A-4A24-AECC-DADA2E819996}" dt="2021-03-03T16:15:07.410" v="7240" actId="26606"/>
          <ac:spMkLst>
            <pc:docMk/>
            <pc:sldMk cId="180323046" sldId="306"/>
            <ac:spMk id="9" creationId="{D12DDE76-C203-4047-9998-63900085B5E8}"/>
          </ac:spMkLst>
        </pc:spChg>
        <pc:spChg chg="add mod">
          <ac:chgData name="Weifeng Xu" userId="e7aed605-a3dd-4d5a-a692-a87037af107b" providerId="ADAL" clId="{AA256C9C-DD0A-4A24-AECC-DADA2E819996}" dt="2021-03-03T20:00:51.471" v="7280" actId="1035"/>
          <ac:spMkLst>
            <pc:docMk/>
            <pc:sldMk cId="180323046" sldId="306"/>
            <ac:spMk id="10" creationId="{15205974-E83A-4363-B2C2-C363E82A3F80}"/>
          </ac:spMkLst>
        </pc:spChg>
        <pc:spChg chg="ad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11" creationId="{D4771268-CB57-404A-9271-370EB28F6090}"/>
          </ac:spMkLst>
        </pc:spChg>
        <pc:spChg chg="add mod">
          <ac:chgData name="Weifeng Xu" userId="e7aed605-a3dd-4d5a-a692-a87037af107b" providerId="ADAL" clId="{AA256C9C-DD0A-4A24-AECC-DADA2E819996}" dt="2021-03-03T20:01:19.623" v="7301" actId="20577"/>
          <ac:spMkLst>
            <pc:docMk/>
            <pc:sldMk cId="180323046" sldId="306"/>
            <ac:spMk id="12" creationId="{976719DA-9BFD-4992-98E3-27BE4EE68198}"/>
          </ac:spMkLst>
        </pc:spChg>
        <pc:spChg chg="add mod">
          <ac:chgData name="Weifeng Xu" userId="e7aed605-a3dd-4d5a-a692-a87037af107b" providerId="ADAL" clId="{AA256C9C-DD0A-4A24-AECC-DADA2E819996}" dt="2021-03-03T20:13:14.685" v="7390" actId="1076"/>
          <ac:spMkLst>
            <pc:docMk/>
            <pc:sldMk cId="180323046" sldId="306"/>
            <ac:spMk id="14" creationId="{3C1361A8-5D52-4996-B20F-4D6DEAD2561B}"/>
          </ac:spMkLst>
        </pc:spChg>
        <pc:picChg chg="add mod">
          <ac:chgData name="Weifeng Xu" userId="e7aed605-a3dd-4d5a-a692-a87037af107b" providerId="ADAL" clId="{AA256C9C-DD0A-4A24-AECC-DADA2E819996}" dt="2021-03-03T20:00:51.471" v="7280" actId="1035"/>
          <ac:picMkLst>
            <pc:docMk/>
            <pc:sldMk cId="180323046" sldId="306"/>
            <ac:picMk id="4" creationId="{FDEB9B75-4F1C-45B6-BDAA-B8C7879BB451}"/>
          </ac:picMkLst>
        </pc:picChg>
        <pc:picChg chg="add mod">
          <ac:chgData name="Weifeng Xu" userId="e7aed605-a3dd-4d5a-a692-a87037af107b" providerId="ADAL" clId="{AA256C9C-DD0A-4A24-AECC-DADA2E819996}" dt="2021-03-03T20:01:09.736" v="7284" actId="1076"/>
          <ac:picMkLst>
            <pc:docMk/>
            <pc:sldMk cId="180323046" sldId="306"/>
            <ac:picMk id="6" creationId="{E331EAB9-54EA-479B-A015-8FB1BD109A76}"/>
          </ac:picMkLst>
        </pc:picChg>
        <pc:picChg chg="add del mod">
          <ac:chgData name="Weifeng Xu" userId="e7aed605-a3dd-4d5a-a692-a87037af107b" providerId="ADAL" clId="{AA256C9C-DD0A-4A24-AECC-DADA2E819996}" dt="2021-03-03T20:11:59.789" v="7377"/>
          <ac:picMkLst>
            <pc:docMk/>
            <pc:sldMk cId="180323046" sldId="306"/>
            <ac:picMk id="13" creationId="{B6DB541E-E207-4A49-8CF2-8425A0F9DE77}"/>
          </ac:picMkLst>
        </pc:picChg>
        <pc:cxnChg chg="add del mod">
          <ac:chgData name="Weifeng Xu" userId="e7aed605-a3dd-4d5a-a692-a87037af107b" providerId="ADAL" clId="{AA256C9C-DD0A-4A24-AECC-DADA2E819996}" dt="2021-03-03T20:13:07.169" v="7389" actId="478"/>
          <ac:cxnSpMkLst>
            <pc:docMk/>
            <pc:sldMk cId="180323046" sldId="306"/>
            <ac:cxnSpMk id="8" creationId="{69F9B4BB-8302-46CD-8385-CAF2E13B8070}"/>
          </ac:cxnSpMkLst>
        </pc:cxnChg>
        <pc:cxnChg chg="add mod">
          <ac:chgData name="Weifeng Xu" userId="e7aed605-a3dd-4d5a-a692-a87037af107b" providerId="ADAL" clId="{AA256C9C-DD0A-4A24-AECC-DADA2E819996}" dt="2021-03-03T20:13:27.354" v="7393" actId="13822"/>
          <ac:cxnSpMkLst>
            <pc:docMk/>
            <pc:sldMk cId="180323046" sldId="306"/>
            <ac:cxnSpMk id="16" creationId="{8B0B566C-98D5-4B44-B3BD-56D3D68CDC36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  <pc:spChg chg="mod">
          <ac:chgData name="Weifeng Xu" userId="e7aed605-a3dd-4d5a-a692-a87037af107b" providerId="ADAL" clId="{AA256C9C-DD0A-4A24-AECC-DADA2E819996}" dt="2021-03-04T01:01:21.648" v="7429" actId="20577"/>
          <ac:spMkLst>
            <pc:docMk/>
            <pc:sldMk cId="3237227748" sldId="307"/>
            <ac:spMk id="2" creationId="{FF2F27BE-4EA2-4524-8599-EDE4D466B612}"/>
          </ac:spMkLst>
        </pc:spChg>
        <pc:picChg chg="add mod">
          <ac:chgData name="Weifeng Xu" userId="e7aed605-a3dd-4d5a-a692-a87037af107b" providerId="ADAL" clId="{AA256C9C-DD0A-4A24-AECC-DADA2E819996}" dt="2021-03-03T20:09:12.589" v="7374" actId="1076"/>
          <ac:picMkLst>
            <pc:docMk/>
            <pc:sldMk cId="3237227748" sldId="307"/>
            <ac:picMk id="4" creationId="{5F0734B1-DB38-4EEA-B6BC-87F4C1F4718A}"/>
          </ac:picMkLst>
        </pc:picChg>
        <pc:cxnChg chg="add mod">
          <ac:chgData name="Weifeng Xu" userId="e7aed605-a3dd-4d5a-a692-a87037af107b" providerId="ADAL" clId="{AA256C9C-DD0A-4A24-AECC-DADA2E819996}" dt="2021-03-03T23:59:13.403" v="7397" actId="13822"/>
          <ac:cxnSpMkLst>
            <pc:docMk/>
            <pc:sldMk cId="3237227748" sldId="307"/>
            <ac:cxnSpMk id="6" creationId="{F4E9F194-ED37-4A08-AAB1-E6B7ED7CA724}"/>
          </ac:cxnSpMkLst>
        </pc:cxnChg>
        <pc:cxnChg chg="add mod">
          <ac:chgData name="Weifeng Xu" userId="e7aed605-a3dd-4d5a-a692-a87037af107b" providerId="ADAL" clId="{AA256C9C-DD0A-4A24-AECC-DADA2E819996}" dt="2021-03-03T23:59:22.375" v="7399" actId="13822"/>
          <ac:cxnSpMkLst>
            <pc:docMk/>
            <pc:sldMk cId="3237227748" sldId="307"/>
            <ac:cxnSpMk id="8" creationId="{CBF35393-5183-4DA1-8998-93AC6BC48A9B}"/>
          </ac:cxnSpMkLst>
        </pc:cxnChg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2" creationId="{9E6AE246-1183-4C53-A4C0-BA7FC35514FB}"/>
          </ac:spMkLst>
        </pc:spChg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3" creationId="{8483DAC6-39E4-42B8-B845-E271FFBE3190}"/>
          </ac:spMkLst>
        </pc:spChg>
        <pc:spChg chg="add mod">
          <ac:chgData name="Weifeng Xu" userId="e7aed605-a3dd-4d5a-a692-a87037af107b" providerId="ADAL" clId="{AA256C9C-DD0A-4A24-AECC-DADA2E819996}" dt="2021-03-04T01:40:04.424" v="7941" actId="313"/>
          <ac:spMkLst>
            <pc:docMk/>
            <pc:sldMk cId="1577270902" sldId="308"/>
            <ac:spMk id="13" creationId="{D8DB8D5E-648F-4D2B-9490-62D92BD2FC27}"/>
          </ac:spMkLst>
        </pc:spChg>
        <pc:picChg chg="add mod">
          <ac:chgData name="Weifeng Xu" userId="e7aed605-a3dd-4d5a-a692-a87037af107b" providerId="ADAL" clId="{AA256C9C-DD0A-4A24-AECC-DADA2E819996}" dt="2021-03-04T01:23:04.200" v="7823" actId="26606"/>
          <ac:picMkLst>
            <pc:docMk/>
            <pc:sldMk cId="1577270902" sldId="308"/>
            <ac:picMk id="5" creationId="{F3AEC9A9-5349-44CE-9DA1-AB41DFE556F8}"/>
          </ac:picMkLst>
        </pc:picChg>
        <pc:cxnChg chg="add mod">
          <ac:chgData name="Weifeng Xu" userId="e7aed605-a3dd-4d5a-a692-a87037af107b" providerId="ADAL" clId="{AA256C9C-DD0A-4A24-AECC-DADA2E819996}" dt="2021-03-04T01:26:51.682" v="7830" actId="14100"/>
          <ac:cxnSpMkLst>
            <pc:docMk/>
            <pc:sldMk cId="1577270902" sldId="308"/>
            <ac:cxnSpMk id="7" creationId="{0C2D685D-5251-48D9-A846-E688A53BE7B3}"/>
          </ac:cxnSpMkLst>
        </pc:cxnChg>
        <pc:cxnChg chg="add mod">
          <ac:chgData name="Weifeng Xu" userId="e7aed605-a3dd-4d5a-a692-a87037af107b" providerId="ADAL" clId="{AA256C9C-DD0A-4A24-AECC-DADA2E819996}" dt="2021-03-04T01:27:00.291" v="7831" actId="14100"/>
          <ac:cxnSpMkLst>
            <pc:docMk/>
            <pc:sldMk cId="1577270902" sldId="308"/>
            <ac:cxnSpMk id="10" creationId="{CE8CB8EA-7B73-4A17-9F23-44F86C60AE36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  <pc:spChg chg="add mod">
          <ac:chgData name="Weifeng Xu" userId="e7aed605-a3dd-4d5a-a692-a87037af107b" providerId="ADAL" clId="{AA256C9C-DD0A-4A24-AECC-DADA2E819996}" dt="2021-03-06T00:53:17.866" v="10632" actId="20577"/>
          <ac:spMkLst>
            <pc:docMk/>
            <pc:sldMk cId="181172030" sldId="309"/>
            <ac:spMk id="2" creationId="{636B3294-DFA6-47DE-AFA1-8091D642F736}"/>
          </ac:spMkLst>
        </pc:spChg>
        <pc:spChg chg="add mod">
          <ac:chgData name="Weifeng Xu" userId="e7aed605-a3dd-4d5a-a692-a87037af107b" providerId="ADAL" clId="{AA256C9C-DD0A-4A24-AECC-DADA2E819996}" dt="2021-03-05T14:59:01.699" v="9859" actId="20577"/>
          <ac:spMkLst>
            <pc:docMk/>
            <pc:sldMk cId="181172030" sldId="309"/>
            <ac:spMk id="3" creationId="{3ED6BF19-097A-48D9-AC12-099FA37DB709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  <pc:spChg chg="add mod">
          <ac:chgData name="Weifeng Xu" userId="e7aed605-a3dd-4d5a-a692-a87037af107b" providerId="ADAL" clId="{AA256C9C-DD0A-4A24-AECC-DADA2E819996}" dt="2021-03-04T01:40:33.036" v="7967" actId="20577"/>
          <ac:spMkLst>
            <pc:docMk/>
            <pc:sldMk cId="1809058598" sldId="310"/>
            <ac:spMk id="4" creationId="{75B4B96E-BCFA-40B2-8153-EC11676FFBB4}"/>
          </ac:spMkLst>
        </pc:spChg>
        <pc:spChg chg="add mod">
          <ac:chgData name="Weifeng Xu" userId="e7aed605-a3dd-4d5a-a692-a87037af107b" providerId="ADAL" clId="{AA256C9C-DD0A-4A24-AECC-DADA2E819996}" dt="2021-03-04T01:43:23.884" v="8111" actId="207"/>
          <ac:spMkLst>
            <pc:docMk/>
            <pc:sldMk cId="1809058598" sldId="310"/>
            <ac:spMk id="5" creationId="{5A6DBFC8-C76A-4535-991B-C982FBC9BA91}"/>
          </ac:spMkLst>
        </pc:spChg>
        <pc:picChg chg="add mod">
          <ac:chgData name="Weifeng Xu" userId="e7aed605-a3dd-4d5a-a692-a87037af107b" providerId="ADAL" clId="{AA256C9C-DD0A-4A24-AECC-DADA2E819996}" dt="2021-03-04T01:39:49.323" v="7940" actId="1076"/>
          <ac:picMkLst>
            <pc:docMk/>
            <pc:sldMk cId="1809058598" sldId="310"/>
            <ac:picMk id="3" creationId="{0EF6CAFC-0C64-46F3-AA81-38702452BE5C}"/>
          </ac:picMkLst>
        </pc:picChg>
        <pc:cxnChg chg="add mod">
          <ac:chgData name="Weifeng Xu" userId="e7aed605-a3dd-4d5a-a692-a87037af107b" providerId="ADAL" clId="{AA256C9C-DD0A-4A24-AECC-DADA2E819996}" dt="2021-03-04T01:43:36.774" v="8113" actId="13822"/>
          <ac:cxnSpMkLst>
            <pc:docMk/>
            <pc:sldMk cId="1809058598" sldId="310"/>
            <ac:cxnSpMk id="7" creationId="{1F4069AB-58E9-4D3B-9FE0-D4CD7720AA80}"/>
          </ac:cxnSpMkLst>
        </pc:cxnChg>
        <pc:cxnChg chg="add">
          <ac:chgData name="Weifeng Xu" userId="e7aed605-a3dd-4d5a-a692-a87037af107b" providerId="ADAL" clId="{AA256C9C-DD0A-4A24-AECC-DADA2E819996}" dt="2021-03-04T01:43:51.597" v="8114" actId="11529"/>
          <ac:cxnSpMkLst>
            <pc:docMk/>
            <pc:sldMk cId="1809058598" sldId="310"/>
            <ac:cxnSpMk id="9" creationId="{130534AD-4600-4BEA-A636-168790CF73A9}"/>
          </ac:cxnSpMkLst>
        </pc:cxnChg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  <pc:picChg chg="add mod">
          <ac:chgData name="Weifeng Xu" userId="e7aed605-a3dd-4d5a-a692-a87037af107b" providerId="ADAL" clId="{AA256C9C-DD0A-4A24-AECC-DADA2E819996}" dt="2021-03-04T01:50:05.008" v="8118" actId="26606"/>
          <ac:picMkLst>
            <pc:docMk/>
            <pc:sldMk cId="4192303" sldId="311"/>
            <ac:picMk id="3" creationId="{0656AE22-B493-4F2F-95E5-EF282C4BE94A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  <pc:spChg chg="mod ord">
          <ac:chgData name="Weifeng Xu" userId="e7aed605-a3dd-4d5a-a692-a87037af107b" providerId="ADAL" clId="{AA256C9C-DD0A-4A24-AECC-DADA2E819996}" dt="2021-03-04T14:13:36.393" v="8188" actId="20577"/>
          <ac:spMkLst>
            <pc:docMk/>
            <pc:sldMk cId="591621681" sldId="312"/>
            <ac:spMk id="2" creationId="{E31A1C00-E910-4C86-978A-5C64E2ABBE0D}"/>
          </ac:spMkLst>
        </pc:spChg>
        <pc:spChg chg="add mod ord">
          <ac:chgData name="Weifeng Xu" userId="e7aed605-a3dd-4d5a-a692-a87037af107b" providerId="ADAL" clId="{AA256C9C-DD0A-4A24-AECC-DADA2E819996}" dt="2021-03-04T14:19:28.906" v="8326" actId="20577"/>
          <ac:spMkLst>
            <pc:docMk/>
            <pc:sldMk cId="591621681" sldId="312"/>
            <ac:spMk id="5" creationId="{5CA4DBA0-D774-4E78-8CB8-B9433EB8B20B}"/>
          </ac:spMkLst>
        </pc:spChg>
        <pc:picChg chg="add del mod">
          <ac:chgData name="Weifeng Xu" userId="e7aed605-a3dd-4d5a-a692-a87037af107b" providerId="ADAL" clId="{AA256C9C-DD0A-4A24-AECC-DADA2E819996}" dt="2021-03-04T14:12:19.497" v="8173" actId="478"/>
          <ac:picMkLst>
            <pc:docMk/>
            <pc:sldMk cId="591621681" sldId="312"/>
            <ac:picMk id="4" creationId="{612A3164-FC86-4F01-AA09-CA923C6AD76C}"/>
          </ac:picMkLst>
        </pc:picChg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  <pc:spChg chg="del mod">
          <ac:chgData name="Weifeng Xu" userId="e7aed605-a3dd-4d5a-a692-a87037af107b" providerId="ADAL" clId="{AA256C9C-DD0A-4A24-AECC-DADA2E819996}" dt="2021-03-04T14:13:55.377" v="8190" actId="700"/>
          <ac:spMkLst>
            <pc:docMk/>
            <pc:sldMk cId="214490323" sldId="313"/>
            <ac:spMk id="2" creationId="{E31A1C00-E910-4C86-978A-5C64E2ABBE0D}"/>
          </ac:spMkLst>
        </pc:spChg>
        <pc:picChg chg="mod">
          <ac:chgData name="Weifeng Xu" userId="e7aed605-a3dd-4d5a-a692-a87037af107b" providerId="ADAL" clId="{AA256C9C-DD0A-4A24-AECC-DADA2E819996}" dt="2021-03-04T14:14:00.727" v="8193" actId="26606"/>
          <ac:picMkLst>
            <pc:docMk/>
            <pc:sldMk cId="214490323" sldId="313"/>
            <ac:picMk id="4" creationId="{612A3164-FC86-4F01-AA09-CA923C6AD76C}"/>
          </ac:picMkLst>
        </pc:picChg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  <pc:spChg chg="mod">
          <ac:chgData name="Weifeng Xu" userId="e7aed605-a3dd-4d5a-a692-a87037af107b" providerId="ADAL" clId="{AA256C9C-DD0A-4A24-AECC-DADA2E819996}" dt="2021-03-04T14:56:51.349" v="8330"/>
          <ac:spMkLst>
            <pc:docMk/>
            <pc:sldMk cId="3728242763" sldId="314"/>
            <ac:spMk id="2" creationId="{3CE814AF-EE12-4493-9709-C3159C23A1D7}"/>
          </ac:spMkLst>
        </pc:spChg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2" creationId="{48EAE842-1A16-4F00-AF0F-3576E4669A08}"/>
          </ac:spMkLst>
        </pc:spChg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3" creationId="{677CCE7F-0E24-48B1-B9DC-7FABA56E8E25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4" creationId="{C4E43325-25D2-4EF3-96BA-F3B52D010903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5" creationId="{9296A5D2-91AB-4822-9DBF-FE527F53D4B5}"/>
          </ac:spMkLst>
        </pc:spChg>
        <pc:spChg chg="add del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10" creationId="{6A1473A6-3F22-483E-8A30-80B9D2B14592}"/>
          </ac:spMkLst>
        </pc:spChg>
        <pc:grpChg chg="add del">
          <ac:chgData name="Weifeng Xu" userId="e7aed605-a3dd-4d5a-a692-a87037af107b" providerId="ADAL" clId="{AA256C9C-DD0A-4A24-AECC-DADA2E819996}" dt="2021-03-04T14:57:02.075" v="8334" actId="26606"/>
          <ac:grpSpMkLst>
            <pc:docMk/>
            <pc:sldMk cId="3108349625" sldId="315"/>
            <ac:grpSpMk id="12" creationId="{AA1375E3-3E53-4D75-BAB7-E5929BFCB25F}"/>
          </ac:grpSpMkLst>
        </pc:grpChg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  <pc:spChg chg="mod ord">
          <ac:chgData name="Weifeng Xu" userId="e7aed605-a3dd-4d5a-a692-a87037af107b" providerId="ADAL" clId="{AA256C9C-DD0A-4A24-AECC-DADA2E819996}" dt="2021-03-04T15:57:55.846" v="8684" actId="1076"/>
          <ac:spMkLst>
            <pc:docMk/>
            <pc:sldMk cId="4015681537" sldId="316"/>
            <ac:spMk id="2" creationId="{1E7AD1DD-41C5-49D1-9394-E933EE31404D}"/>
          </ac:spMkLst>
        </pc:spChg>
        <pc:spChg chg="add mod ord">
          <ac:chgData name="Weifeng Xu" userId="e7aed605-a3dd-4d5a-a692-a87037af107b" providerId="ADAL" clId="{AA256C9C-DD0A-4A24-AECC-DADA2E819996}" dt="2021-03-04T16:45:39.384" v="9017" actId="6549"/>
          <ac:spMkLst>
            <pc:docMk/>
            <pc:sldMk cId="4015681537" sldId="316"/>
            <ac:spMk id="3" creationId="{B51AA8A5-F9F9-4D9E-8702-6E0F84B1E989}"/>
          </ac:spMkLst>
        </pc:spChg>
        <pc:spChg chg="add mod">
          <ac:chgData name="Weifeng Xu" userId="e7aed605-a3dd-4d5a-a692-a87037af107b" providerId="ADAL" clId="{AA256C9C-DD0A-4A24-AECC-DADA2E819996}" dt="2021-03-04T15:58:53.602" v="8781" actId="1035"/>
          <ac:spMkLst>
            <pc:docMk/>
            <pc:sldMk cId="4015681537" sldId="316"/>
            <ac:spMk id="4" creationId="{6EBF047C-B7C7-4EF7-B92E-6590BBA5F433}"/>
          </ac:spMkLst>
        </pc:spChg>
        <pc:spChg chg="add mod">
          <ac:chgData name="Weifeng Xu" userId="e7aed605-a3dd-4d5a-a692-a87037af107b" providerId="ADAL" clId="{AA256C9C-DD0A-4A24-AECC-DADA2E819996}" dt="2021-03-04T15:54:29.425" v="8637" actId="14100"/>
          <ac:spMkLst>
            <pc:docMk/>
            <pc:sldMk cId="4015681537" sldId="316"/>
            <ac:spMk id="6" creationId="{3A18E43F-C7B6-451F-AA00-236143E13747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3" creationId="{52BC6142-51AA-42C1-B901-D90A9A132502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4" creationId="{52117774-F6FD-49B0-8E0A-3204BC1AC29F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7" creationId="{A14F4EA9-E13C-43CB-A3C7-A60B57C4FD01}"/>
          </ac:spMkLst>
        </pc:spChg>
        <pc:spChg chg="add mod">
          <ac:chgData name="Weifeng Xu" userId="e7aed605-a3dd-4d5a-a692-a87037af107b" providerId="ADAL" clId="{AA256C9C-DD0A-4A24-AECC-DADA2E819996}" dt="2021-03-04T16:07:24.552" v="8815" actId="207"/>
          <ac:spMkLst>
            <pc:docMk/>
            <pc:sldMk cId="4015681537" sldId="316"/>
            <ac:spMk id="22" creationId="{76881352-8445-4ED8-A0B1-6BA8C2162127}"/>
          </ac:spMkLst>
        </pc:spChg>
        <pc:spChg chg="add mod">
          <ac:chgData name="Weifeng Xu" userId="e7aed605-a3dd-4d5a-a692-a87037af107b" providerId="ADAL" clId="{AA256C9C-DD0A-4A24-AECC-DADA2E819996}" dt="2021-03-04T15:59:39.621" v="8796" actId="1076"/>
          <ac:spMkLst>
            <pc:docMk/>
            <pc:sldMk cId="4015681537" sldId="316"/>
            <ac:spMk id="25" creationId="{150B627A-6784-4127-8206-2747DAA82FFD}"/>
          </ac:spMkLst>
        </pc:spChg>
        <pc:spChg chg="add mod">
          <ac:chgData name="Weifeng Xu" userId="e7aed605-a3dd-4d5a-a692-a87037af107b" providerId="ADAL" clId="{AA256C9C-DD0A-4A24-AECC-DADA2E819996}" dt="2021-03-04T16:06:41.996" v="8808" actId="207"/>
          <ac:spMkLst>
            <pc:docMk/>
            <pc:sldMk cId="4015681537" sldId="316"/>
            <ac:spMk id="26" creationId="{29702971-FBAE-4976-8484-7E32DB8B9C1F}"/>
          </ac:spMkLst>
        </pc:spChg>
        <pc:spChg chg="add mod">
          <ac:chgData name="Weifeng Xu" userId="e7aed605-a3dd-4d5a-a692-a87037af107b" providerId="ADAL" clId="{AA256C9C-DD0A-4A24-AECC-DADA2E819996}" dt="2021-03-04T15:59:49.155" v="8798" actId="1076"/>
          <ac:spMkLst>
            <pc:docMk/>
            <pc:sldMk cId="4015681537" sldId="316"/>
            <ac:spMk id="27" creationId="{F3D8E559-362E-4CB3-A686-D9027D55AEFA}"/>
          </ac:spMkLst>
        </pc:spChg>
        <pc:spChg chg="add mod">
          <ac:chgData name="Weifeng Xu" userId="e7aed605-a3dd-4d5a-a692-a87037af107b" providerId="ADAL" clId="{AA256C9C-DD0A-4A24-AECC-DADA2E819996}" dt="2021-03-04T16:06:55.353" v="8814" actId="20577"/>
          <ac:spMkLst>
            <pc:docMk/>
            <pc:sldMk cId="4015681537" sldId="316"/>
            <ac:spMk id="29" creationId="{44D8D561-EA55-4CD3-B43D-544EEF47968C}"/>
          </ac:spMkLst>
        </pc:spChg>
        <pc:spChg chg="add mod">
          <ac:chgData name="Weifeng Xu" userId="e7aed605-a3dd-4d5a-a692-a87037af107b" providerId="ADAL" clId="{AA256C9C-DD0A-4A24-AECC-DADA2E819996}" dt="2021-03-04T16:28:14.023" v="8879" actId="20577"/>
          <ac:spMkLst>
            <pc:docMk/>
            <pc:sldMk cId="4015681537" sldId="316"/>
            <ac:spMk id="31" creationId="{F3DF8715-2A39-4FDD-8DF3-9C4E21D51C1D}"/>
          </ac:spMkLst>
        </pc:spChg>
        <pc:spChg chg="add mod">
          <ac:chgData name="Weifeng Xu" userId="e7aed605-a3dd-4d5a-a692-a87037af107b" providerId="ADAL" clId="{AA256C9C-DD0A-4A24-AECC-DADA2E819996}" dt="2021-03-04T16:25:45.970" v="8874" actId="14100"/>
          <ac:spMkLst>
            <pc:docMk/>
            <pc:sldMk cId="4015681537" sldId="316"/>
            <ac:spMk id="33" creationId="{AC70E301-5646-49A1-B169-88D0E406C090}"/>
          </ac:spMkLst>
        </pc:spChg>
        <pc:spChg chg="add mod">
          <ac:chgData name="Weifeng Xu" userId="e7aed605-a3dd-4d5a-a692-a87037af107b" providerId="ADAL" clId="{AA256C9C-DD0A-4A24-AECC-DADA2E819996}" dt="2021-03-04T16:27:55.864" v="8878" actId="6549"/>
          <ac:spMkLst>
            <pc:docMk/>
            <pc:sldMk cId="4015681537" sldId="316"/>
            <ac:spMk id="35" creationId="{138C6A3F-F150-4357-80FA-91AA00079150}"/>
          </ac:spMkLst>
        </pc:spChg>
        <pc:picChg chg="add mod">
          <ac:chgData name="Weifeng Xu" userId="e7aed605-a3dd-4d5a-a692-a87037af107b" providerId="ADAL" clId="{AA256C9C-DD0A-4A24-AECC-DADA2E819996}" dt="2021-03-04T15:53:02.719" v="8595" actId="1076"/>
          <ac:picMkLst>
            <pc:docMk/>
            <pc:sldMk cId="4015681537" sldId="316"/>
            <ac:picMk id="1026" creationId="{829A28D2-8942-48DA-8C3B-EF32A3CCC497}"/>
          </ac:picMkLst>
        </pc:picChg>
        <pc:cxnChg chg="add mod">
          <ac:chgData name="Weifeng Xu" userId="e7aed605-a3dd-4d5a-a692-a87037af107b" providerId="ADAL" clId="{AA256C9C-DD0A-4A24-AECC-DADA2E819996}" dt="2021-03-04T15:59:01.040" v="8782" actId="14100"/>
          <ac:cxnSpMkLst>
            <pc:docMk/>
            <pc:sldMk cId="4015681537" sldId="316"/>
            <ac:cxnSpMk id="7" creationId="{4846ACFD-B387-44AC-A7B8-B72E5015F543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9" creationId="{3D40DE85-78CD-4B04-82CA-F530F13D1CE0}"/>
          </ac:cxnSpMkLst>
        </pc:cxnChg>
        <pc:cxnChg chg="add mod">
          <ac:chgData name="Weifeng Xu" userId="e7aed605-a3dd-4d5a-a692-a87037af107b" providerId="ADAL" clId="{AA256C9C-DD0A-4A24-AECC-DADA2E819996}" dt="2021-03-04T15:59:07.926" v="8783" actId="14100"/>
          <ac:cxnSpMkLst>
            <pc:docMk/>
            <pc:sldMk cId="4015681537" sldId="316"/>
            <ac:cxnSpMk id="11" creationId="{759EAC4C-6A1D-4C12-8BE7-4B46EE430E0F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5" creationId="{589B4EB8-EE9C-4601-96B8-D64CA8F82870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8" creationId="{CBC36275-E60F-447E-8CED-1BA7A9BD5156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21" creationId="{23A3C6BD-C034-4E07-8C7F-F5C8C968CFA3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  <pc:spChg chg="mod ord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2" creationId="{FC8E4AD6-1C8F-42DB-8CBB-FAECB5EC9D08}"/>
          </ac:spMkLst>
        </pc:spChg>
        <pc:spChg chg="del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3" creationId="{29BE3B3E-319A-4991-B16F-D928B57F06D8}"/>
          </ac:spMkLst>
        </pc:spChg>
        <pc:spChg chg="add mod">
          <ac:chgData name="Weifeng Xu" userId="e7aed605-a3dd-4d5a-a692-a87037af107b" providerId="ADAL" clId="{AA256C9C-DD0A-4A24-AECC-DADA2E819996}" dt="2021-03-04T16:34:13.476" v="8898" actId="1076"/>
          <ac:spMkLst>
            <pc:docMk/>
            <pc:sldMk cId="3632309167" sldId="317"/>
            <ac:spMk id="6" creationId="{987A5DFC-315F-420A-AA28-A53752DBE547}"/>
          </ac:spMkLst>
        </pc:spChg>
        <pc:picChg chg="add mod">
          <ac:chgData name="Weifeng Xu" userId="e7aed605-a3dd-4d5a-a692-a87037af107b" providerId="ADAL" clId="{AA256C9C-DD0A-4A24-AECC-DADA2E819996}" dt="2021-03-04T16:33:38.931" v="8886" actId="1076"/>
          <ac:picMkLst>
            <pc:docMk/>
            <pc:sldMk cId="3632309167" sldId="317"/>
            <ac:picMk id="2050" creationId="{9785B0E6-A1CB-405D-81A4-013028A62F31}"/>
          </ac:picMkLst>
        </pc:picChg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  <pc:spChg chg="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" creationId="{86863385-441E-4CDB-A324-D740F6B05E36}"/>
          </ac:spMkLst>
        </pc:spChg>
        <pc:spChg chg="add 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" creationId="{DCB33D10-342B-4C24-A670-C8D5256EAC6A}"/>
          </ac:spMkLst>
        </pc:spChg>
        <pc:spChg chg="add mod">
          <ac:chgData name="Weifeng Xu" userId="e7aed605-a3dd-4d5a-a692-a87037af107b" providerId="ADAL" clId="{AA256C9C-DD0A-4A24-AECC-DADA2E819996}" dt="2021-03-04T20:09:51.053" v="9244" actId="1076"/>
          <ac:spMkLst>
            <pc:docMk/>
            <pc:sldMk cId="3337387503" sldId="318"/>
            <ac:spMk id="7" creationId="{ECFEF11C-29AD-4336-9C16-F6BB60DC0A73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0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2" creationId="{72F84B47-E267-4194-8194-831DB7B5547F}"/>
          </ac:spMkLst>
        </pc:spChg>
        <pc:spChg chg="add mo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13" creationId="{CB58F741-BA50-40F0-838D-2FD5FF080B77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7" creationId="{577D1452-F0B7-431E-9A24-D3F7103D8510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9" creationId="{A660F4F9-5DF5-4F15-BE6A-CD8648BB1148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1" creationId="{46F7435D-E3DB-47B1-BA61-B00ACC83A9DE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2" creationId="{F263A0B5-F8C4-4116-809F-78A768EA79A6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4" creationId="{1C574E90-1949-4924-B663-AEA13DB7910B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5" creationId="{3CD1EA40-7116-4FCB-9369-70F29FAA91E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7" creationId="{787900AF-3ED0-4C02-A309-3984EBBD202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9" creationId="{8DEDEE5C-3126-4336-A7D4-9277AF5A04B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1" creationId="{D9F5512A-48E1-4C07-B75E-3CCC517B680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55" creationId="{A5271697-90F1-4A23-8EF2-0179F2EAFACB}"/>
          </ac:spMkLst>
        </pc:spChg>
        <pc:grpChg chg="add del">
          <ac:chgData name="Weifeng Xu" userId="e7aed605-a3dd-4d5a-a692-a87037af107b" providerId="ADAL" clId="{AA256C9C-DD0A-4A24-AECC-DADA2E819996}" dt="2021-03-04T20:06:08.712" v="9214" actId="26606"/>
          <ac:grpSpMkLst>
            <pc:docMk/>
            <pc:sldMk cId="3337387503" sldId="318"/>
            <ac:grpSpMk id="33" creationId="{9CF1CD8B-D430-49E7-8630-84152C414EAC}"/>
          </ac:grpSpMkLst>
        </pc:grpChg>
        <pc:picChg chg="add mod">
          <ac:chgData name="Weifeng Xu" userId="e7aed605-a3dd-4d5a-a692-a87037af107b" providerId="ADAL" clId="{AA256C9C-DD0A-4A24-AECC-DADA2E819996}" dt="2021-03-04T20:06:08.712" v="9214" actId="26606"/>
          <ac:picMkLst>
            <pc:docMk/>
            <pc:sldMk cId="3337387503" sldId="318"/>
            <ac:picMk id="5" creationId="{BCACFC6F-0EC3-45FC-AA4F-35BE7318AF98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2" creationId="{B3A1CC81-48E9-4320-AC27-BD831670174F}"/>
          </ac:spMkLst>
        </pc:spChg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3" creationId="{C70B6553-6E87-46CA-9834-EC7AC2635A49}"/>
          </ac:spMkLst>
        </pc:spChg>
        <pc:spChg chg="add mod">
          <ac:chgData name="Weifeng Xu" userId="e7aed605-a3dd-4d5a-a692-a87037af107b" providerId="ADAL" clId="{AA256C9C-DD0A-4A24-AECC-DADA2E819996}" dt="2021-03-04T20:02:26.656" v="9210" actId="5793"/>
          <ac:spMkLst>
            <pc:docMk/>
            <pc:sldMk cId="2446382234" sldId="319"/>
            <ac:spMk id="5" creationId="{30F094FB-F93E-4D74-8CDE-BD9580E4F361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  <pc:spChg chg="mod">
          <ac:chgData name="Weifeng Xu" userId="e7aed605-a3dd-4d5a-a692-a87037af107b" providerId="ADAL" clId="{AA256C9C-DD0A-4A24-AECC-DADA2E819996}" dt="2021-03-05T14:59:23.110" v="9863" actId="6549"/>
          <ac:spMkLst>
            <pc:docMk/>
            <pc:sldMk cId="3877897741" sldId="320"/>
            <ac:spMk id="2" creationId="{FC30C3BE-177E-44E4-B985-89413303236B}"/>
          </ac:spMkLst>
        </pc:spChg>
        <pc:spChg chg="mod">
          <ac:chgData name="Weifeng Xu" userId="e7aed605-a3dd-4d5a-a692-a87037af107b" providerId="ADAL" clId="{AA256C9C-DD0A-4A24-AECC-DADA2E819996}" dt="2021-03-06T00:50:45.150" v="10627" actId="20577"/>
          <ac:spMkLst>
            <pc:docMk/>
            <pc:sldMk cId="3877897741" sldId="320"/>
            <ac:spMk id="3" creationId="{E8CFAC1E-B668-4786-B986-A34B2682167E}"/>
          </ac:spMkLst>
        </pc:spChg>
        <pc:spChg chg="add mod">
          <ac:chgData name="Weifeng Xu" userId="e7aed605-a3dd-4d5a-a692-a87037af107b" providerId="ADAL" clId="{AA256C9C-DD0A-4A24-AECC-DADA2E819996}" dt="2021-03-04T22:12:01.478" v="9717" actId="1076"/>
          <ac:spMkLst>
            <pc:docMk/>
            <pc:sldMk cId="3877897741" sldId="320"/>
            <ac:spMk id="5" creationId="{18D857D7-5551-4ECC-9C27-E5E73A583D7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2" creationId="{E7D7F251-2AD4-4188-ADC2-602D9FA513B4}"/>
          </ac:spMkLst>
        </pc:spChg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3" creationId="{8AC74C73-C79E-42DF-85A8-704474E9F9D0}"/>
          </ac:spMkLst>
        </pc:spChg>
        <pc:spChg chg="add mod">
          <ac:chgData name="Weifeng Xu" userId="e7aed605-a3dd-4d5a-a692-a87037af107b" providerId="ADAL" clId="{AA256C9C-DD0A-4A24-AECC-DADA2E819996}" dt="2021-03-06T00:50:35.757" v="10621" actId="207"/>
          <ac:spMkLst>
            <pc:docMk/>
            <pc:sldMk cId="926804527" sldId="321"/>
            <ac:spMk id="10" creationId="{DF78FD88-9210-403C-BDF5-0F199A8A0056}"/>
          </ac:spMkLst>
        </pc:spChg>
        <pc:spChg chg="add mod">
          <ac:chgData name="Weifeng Xu" userId="e7aed605-a3dd-4d5a-a692-a87037af107b" providerId="ADAL" clId="{AA256C9C-DD0A-4A24-AECC-DADA2E819996}" dt="2021-03-05T19:46:20.855" v="10018" actId="114"/>
          <ac:spMkLst>
            <pc:docMk/>
            <pc:sldMk cId="926804527" sldId="321"/>
            <ac:spMk id="14" creationId="{A37ECA0B-3964-4365-BD61-2E3FBC9BFC02}"/>
          </ac:spMkLst>
        </pc:spChg>
        <pc:picChg chg="add mod">
          <ac:chgData name="Weifeng Xu" userId="e7aed605-a3dd-4d5a-a692-a87037af107b" providerId="ADAL" clId="{AA256C9C-DD0A-4A24-AECC-DADA2E819996}" dt="2021-03-05T19:32:56.317" v="9882" actId="1076"/>
          <ac:picMkLst>
            <pc:docMk/>
            <pc:sldMk cId="926804527" sldId="321"/>
            <ac:picMk id="3" creationId="{C4FFFF74-2B81-41AD-8B03-C7FE75BACBF8}"/>
          </ac:picMkLst>
        </pc:picChg>
        <pc:picChg chg="add mod">
          <ac:chgData name="Weifeng Xu" userId="e7aed605-a3dd-4d5a-a692-a87037af107b" providerId="ADAL" clId="{AA256C9C-DD0A-4A24-AECC-DADA2E819996}" dt="2021-03-05T19:32:51.697" v="9880" actId="1076"/>
          <ac:picMkLst>
            <pc:docMk/>
            <pc:sldMk cId="926804527" sldId="321"/>
            <ac:picMk id="5" creationId="{0843C77F-46AB-4792-BF43-CDE0B0F1631C}"/>
          </ac:picMkLst>
        </pc:picChg>
        <pc:picChg chg="add mod">
          <ac:chgData name="Weifeng Xu" userId="e7aed605-a3dd-4d5a-a692-a87037af107b" providerId="ADAL" clId="{AA256C9C-DD0A-4A24-AECC-DADA2E819996}" dt="2021-03-05T19:33:28.409" v="9887" actId="1440"/>
          <ac:picMkLst>
            <pc:docMk/>
            <pc:sldMk cId="926804527" sldId="321"/>
            <ac:picMk id="9" creationId="{22BFF30B-6415-4856-BC8B-7694701BD1C0}"/>
          </ac:picMkLst>
        </pc:picChg>
        <pc:cxnChg chg="add mod">
          <ac:chgData name="Weifeng Xu" userId="e7aed605-a3dd-4d5a-a692-a87037af107b" providerId="ADAL" clId="{AA256C9C-DD0A-4A24-AECC-DADA2E819996}" dt="2021-03-05T19:32:59.133" v="9883" actId="14100"/>
          <ac:cxnSpMkLst>
            <pc:docMk/>
            <pc:sldMk cId="926804527" sldId="321"/>
            <ac:cxnSpMk id="6" creationId="{EA176E25-4E03-4FD9-8A02-A1E9B1FB567D}"/>
          </ac:cxnSpMkLst>
        </pc:cxnChg>
        <pc:cxnChg chg="add mod">
          <ac:chgData name="Weifeng Xu" userId="e7aed605-a3dd-4d5a-a692-a87037af107b" providerId="ADAL" clId="{AA256C9C-DD0A-4A24-AECC-DADA2E819996}" dt="2021-03-05T19:33:41.835" v="9890" actId="14100"/>
          <ac:cxnSpMkLst>
            <pc:docMk/>
            <pc:sldMk cId="926804527" sldId="321"/>
            <ac:cxnSpMk id="12" creationId="{ACD10356-51A3-469B-8C8F-88817F502E8E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  <pc:spChg chg="add mod">
          <ac:chgData name="Weifeng Xu" userId="e7aed605-a3dd-4d5a-a692-a87037af107b" providerId="ADAL" clId="{AA256C9C-DD0A-4A24-AECC-DADA2E819996}" dt="2021-03-05T19:56:00.535" v="10087" actId="1076"/>
          <ac:spMkLst>
            <pc:docMk/>
            <pc:sldMk cId="3506800452" sldId="322"/>
            <ac:spMk id="4" creationId="{576AF58F-0844-4457-840F-0BC01EBB4A8F}"/>
          </ac:spMkLst>
        </pc:spChg>
        <pc:picChg chg="add mod">
          <ac:chgData name="Weifeng Xu" userId="e7aed605-a3dd-4d5a-a692-a87037af107b" providerId="ADAL" clId="{AA256C9C-DD0A-4A24-AECC-DADA2E819996}" dt="2021-03-05T19:55:20.697" v="10026" actId="1076"/>
          <ac:picMkLst>
            <pc:docMk/>
            <pc:sldMk cId="3506800452" sldId="322"/>
            <ac:picMk id="3" creationId="{67810B44-2F80-4642-AB22-57FF22D26696}"/>
          </ac:picMkLst>
        </pc:picChg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2" creationId="{66ADCCB0-EDF7-47D1-BEB5-8274C636AB5C}"/>
          </ac:spMkLst>
        </pc:spChg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3" creationId="{C9F62FA0-1240-4C90-A641-B2AC6BB1EB0B}"/>
          </ac:spMkLst>
        </pc:spChg>
        <pc:spChg chg="add mod or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4" creationId="{9B715B9B-7239-42B1-8017-A362CB67A0E5}"/>
          </ac:spMkLst>
        </pc:spChg>
        <pc:spChg chg="add mod ord">
          <ac:chgData name="Weifeng Xu" userId="e7aed605-a3dd-4d5a-a692-a87037af107b" providerId="ADAL" clId="{AA256C9C-DD0A-4A24-AECC-DADA2E819996}" dt="2021-03-05T20:35:18.409" v="10151" actId="20577"/>
          <ac:spMkLst>
            <pc:docMk/>
            <pc:sldMk cId="1212472519" sldId="323"/>
            <ac:spMk id="5" creationId="{4609788C-24F7-4964-86DD-634A2D22FBE5}"/>
          </ac:spMkLst>
        </pc:spChg>
        <pc:spChg chg="ad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11" creationId="{F2B38F72-8FC4-4001-8C67-FA6B86DEC767}"/>
          </ac:spMkLst>
        </pc:spChg>
        <pc:picChg chg="add mod">
          <ac:chgData name="Weifeng Xu" userId="e7aed605-a3dd-4d5a-a692-a87037af107b" providerId="ADAL" clId="{AA256C9C-DD0A-4A24-AECC-DADA2E819996}" dt="2021-03-05T20:34:57.270" v="10145" actId="26606"/>
          <ac:picMkLst>
            <pc:docMk/>
            <pc:sldMk cId="1212472519" sldId="323"/>
            <ac:picMk id="6" creationId="{988FD205-89C1-4EB1-B374-0619857D2DE7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  <pc:spChg chg="mod">
          <ac:chgData name="Weifeng Xu" userId="e7aed605-a3dd-4d5a-a692-a87037af107b" providerId="ADAL" clId="{AA256C9C-DD0A-4A24-AECC-DADA2E819996}" dt="2021-03-05T21:04:00.509" v="10233" actId="20577"/>
          <ac:spMkLst>
            <pc:docMk/>
            <pc:sldMk cId="1474958626" sldId="324"/>
            <ac:spMk id="2" creationId="{CBEE1C5B-C062-438C-A521-260C194F415F}"/>
          </ac:spMkLst>
        </pc:spChg>
        <pc:spChg chg="mod">
          <ac:chgData name="Weifeng Xu" userId="e7aed605-a3dd-4d5a-a692-a87037af107b" providerId="ADAL" clId="{AA256C9C-DD0A-4A24-AECC-DADA2E819996}" dt="2021-03-05T21:11:47.079" v="10306" actId="14100"/>
          <ac:spMkLst>
            <pc:docMk/>
            <pc:sldMk cId="1474958626" sldId="324"/>
            <ac:spMk id="4" creationId="{801A7380-951B-4617-9F33-2B2F70105770}"/>
          </ac:spMkLst>
        </pc:spChg>
        <pc:spChg chg="add">
          <ac:chgData name="Weifeng Xu" userId="e7aed605-a3dd-4d5a-a692-a87037af107b" providerId="ADAL" clId="{AA256C9C-DD0A-4A24-AECC-DADA2E819996}" dt="2021-03-05T21:04:14.500" v="10236"/>
          <ac:spMkLst>
            <pc:docMk/>
            <pc:sldMk cId="1474958626" sldId="324"/>
            <ac:spMk id="5" creationId="{D38FFF3B-9F32-4459-BBBB-016ACA3C1C41}"/>
          </ac:spMkLst>
        </pc:spChg>
        <pc:picChg chg="del">
          <ac:chgData name="Weifeng Xu" userId="e7aed605-a3dd-4d5a-a692-a87037af107b" providerId="ADAL" clId="{AA256C9C-DD0A-4A24-AECC-DADA2E819996}" dt="2021-03-05T21:04:13.548" v="10235" actId="478"/>
          <ac:picMkLst>
            <pc:docMk/>
            <pc:sldMk cId="1474958626" sldId="324"/>
            <ac:picMk id="3" creationId="{1E22D123-496D-42EB-9A6B-91D499E601E7}"/>
          </ac:picMkLst>
        </pc:picChg>
        <pc:picChg chg="add mod modCrop">
          <ac:chgData name="Weifeng Xu" userId="e7aed605-a3dd-4d5a-a692-a87037af107b" providerId="ADAL" clId="{AA256C9C-DD0A-4A24-AECC-DADA2E819996}" dt="2021-03-05T21:11:48.534" v="10307" actId="1076"/>
          <ac:picMkLst>
            <pc:docMk/>
            <pc:sldMk cId="1474958626" sldId="324"/>
            <ac:picMk id="6" creationId="{A5C05038-CDE9-469E-A558-0F12E19A9A54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2" creationId="{D13A6155-8B44-4C04-83F7-7DE6351F3D0E}"/>
          </ac:spMkLst>
        </pc:spChg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3" creationId="{51113B5B-F038-49A1-8204-0CC9FAF3B179}"/>
          </ac:spMkLst>
        </pc:spChg>
        <pc:spChg chg="add mod">
          <ac:chgData name="Weifeng Xu" userId="e7aed605-a3dd-4d5a-a692-a87037af107b" providerId="ADAL" clId="{AA256C9C-DD0A-4A24-AECC-DADA2E819996}" dt="2021-03-05T21:18:43.715" v="10341" actId="20577"/>
          <ac:spMkLst>
            <pc:docMk/>
            <pc:sldMk cId="953707264" sldId="325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4:58.225" v="10326" actId="1076"/>
          <ac:picMkLst>
            <pc:docMk/>
            <pc:sldMk cId="953707264" sldId="325"/>
            <ac:picMk id="6" creationId="{8934BDF7-B0FB-4D70-93B4-F0035CD58B17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  <pc:spChg chg="mod">
          <ac:chgData name="Weifeng Xu" userId="e7aed605-a3dd-4d5a-a692-a87037af107b" providerId="ADAL" clId="{AA256C9C-DD0A-4A24-AECC-DADA2E819996}" dt="2021-03-05T21:21:44.231" v="10357" actId="6549"/>
          <ac:spMkLst>
            <pc:docMk/>
            <pc:sldMk cId="4066713324" sldId="326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9:32.301" v="10348"/>
          <ac:picMkLst>
            <pc:docMk/>
            <pc:sldMk cId="4066713324" sldId="326"/>
            <ac:picMk id="3" creationId="{C1DB87E2-0501-4C57-A1C7-366AF9D85153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  <pc:spChg chg="mod">
          <ac:chgData name="Weifeng Xu" userId="e7aed605-a3dd-4d5a-a692-a87037af107b" providerId="ADAL" clId="{AA256C9C-DD0A-4A24-AECC-DADA2E819996}" dt="2021-03-05T21:29:22.397" v="10419" actId="20577"/>
          <ac:spMkLst>
            <pc:docMk/>
            <pc:sldMk cId="1895418146" sldId="32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45:00.707" v="10464" actId="27636"/>
          <ac:spMkLst>
            <pc:docMk/>
            <pc:sldMk cId="1895418146" sldId="327"/>
            <ac:spMk id="3" creationId="{B135DCB7-DD4E-4793-B040-EBB15CD7ED85}"/>
          </ac:spMkLst>
        </pc:spChg>
        <pc:spChg chg="mod">
          <ac:chgData name="Weifeng Xu" userId="e7aed605-a3dd-4d5a-a692-a87037af107b" providerId="ADAL" clId="{AA256C9C-DD0A-4A24-AECC-DADA2E819996}" dt="2021-03-05T21:44:52.926" v="10460" actId="1076"/>
          <ac:spMkLst>
            <pc:docMk/>
            <pc:sldMk cId="1895418146" sldId="327"/>
            <ac:spMk id="6" creationId="{AA7022F6-8235-429C-BEB9-6A6775AD4ACF}"/>
          </ac:spMkLst>
        </pc:spChg>
        <pc:picChg chg="add mod modCrop">
          <ac:chgData name="Weifeng Xu" userId="e7aed605-a3dd-4d5a-a692-a87037af107b" providerId="ADAL" clId="{AA256C9C-DD0A-4A24-AECC-DADA2E819996}" dt="2021-03-05T21:46:05.551" v="10469" actId="1076"/>
          <ac:picMkLst>
            <pc:docMk/>
            <pc:sldMk cId="1895418146" sldId="327"/>
            <ac:picMk id="4" creationId="{7E748CF1-54B4-49BD-B42A-6CED055FE337}"/>
          </ac:picMkLst>
        </pc:picChg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  <pc:spChg chg="mod">
          <ac:chgData name="Weifeng Xu" userId="e7aed605-a3dd-4d5a-a692-a87037af107b" providerId="ADAL" clId="{AA256C9C-DD0A-4A24-AECC-DADA2E819996}" dt="2021-03-05T22:17:23.680" v="10561" actId="20577"/>
          <ac:spMkLst>
            <pc:docMk/>
            <pc:sldMk cId="1077324671" sldId="328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7:35.143" v="10563" actId="20577"/>
          <ac:spMkLst>
            <pc:docMk/>
            <pc:sldMk cId="1077324671" sldId="328"/>
            <ac:spMk id="3" creationId="{B135DCB7-DD4E-4793-B040-EBB15CD7ED85}"/>
          </ac:spMkLst>
        </pc:spChg>
        <pc:picChg chg="del">
          <ac:chgData name="Weifeng Xu" userId="e7aed605-a3dd-4d5a-a692-a87037af107b" providerId="ADAL" clId="{AA256C9C-DD0A-4A24-AECC-DADA2E819996}" dt="2021-03-05T22:14:09.540" v="10531" actId="478"/>
          <ac:picMkLst>
            <pc:docMk/>
            <pc:sldMk cId="1077324671" sldId="328"/>
            <ac:picMk id="4" creationId="{0491EB55-8A6B-4F58-A966-14E89C8B38E4}"/>
          </ac:picMkLst>
        </pc:picChg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  <pc:spChg chg="mod">
          <ac:chgData name="Weifeng Xu" userId="e7aed605-a3dd-4d5a-a692-a87037af107b" providerId="ADAL" clId="{AA256C9C-DD0A-4A24-AECC-DADA2E819996}" dt="2021-03-05T22:07:03.469" v="10477" actId="20577"/>
          <ac:spMkLst>
            <pc:docMk/>
            <pc:sldMk cId="4060086368" sldId="329"/>
            <ac:spMk id="2" creationId="{40242B16-19A7-4A28-8F72-2EE3FDC2D37B}"/>
          </ac:spMkLst>
        </pc:spChg>
        <pc:spChg chg="mod">
          <ac:chgData name="Weifeng Xu" userId="e7aed605-a3dd-4d5a-a692-a87037af107b" providerId="ADAL" clId="{AA256C9C-DD0A-4A24-AECC-DADA2E819996}" dt="2021-03-06T00:07:30.807" v="10565" actId="114"/>
          <ac:spMkLst>
            <pc:docMk/>
            <pc:sldMk cId="4060086368" sldId="329"/>
            <ac:spMk id="3" creationId="{680AF3C0-45D7-400B-B1B3-9C3534E78B11}"/>
          </ac:spMkLst>
        </pc:spChg>
        <pc:picChg chg="add mod modCrop">
          <ac:chgData name="Weifeng Xu" userId="e7aed605-a3dd-4d5a-a692-a87037af107b" providerId="ADAL" clId="{AA256C9C-DD0A-4A24-AECC-DADA2E819996}" dt="2021-03-05T22:08:17.713" v="10490" actId="14100"/>
          <ac:picMkLst>
            <pc:docMk/>
            <pc:sldMk cId="4060086368" sldId="329"/>
            <ac:picMk id="4" creationId="{AE5079BD-356F-486C-9503-8969EDBB3066}"/>
          </ac:picMkLst>
        </pc:picChg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  <pc:spChg chg="mod">
          <ac:chgData name="Weifeng Xu" userId="e7aed605-a3dd-4d5a-a692-a87037af107b" providerId="ADAL" clId="{C54D13FE-74BA-4901-A6A3-DD765F0EF80E}" dt="2021-01-18T00:12:35.723" v="6" actId="20577"/>
          <ac:spMkLst>
            <pc:docMk/>
            <pc:sldMk cId="1392771324" sldId="258"/>
            <ac:spMk id="5" creationId="{00000000-0000-0000-0000-000000000000}"/>
          </ac:spMkLst>
        </pc:spChg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  <pc:spChg chg="mod">
          <ac:chgData name="Weifeng Xu" userId="e7aed605-a3dd-4d5a-a692-a87037af107b" providerId="ADAL" clId="{C54D13FE-74BA-4901-A6A3-DD765F0EF80E}" dt="2021-01-18T00:27:35.808" v="30" actId="20577"/>
          <ac:spMkLst>
            <pc:docMk/>
            <pc:sldMk cId="1449920218" sldId="261"/>
            <ac:spMk id="2" creationId="{24724ABC-C0AE-42D8-9677-0700EE508BBC}"/>
          </ac:spMkLst>
        </pc:spChg>
        <pc:spChg chg="mod">
          <ac:chgData name="Weifeng Xu" userId="e7aed605-a3dd-4d5a-a692-a87037af107b" providerId="ADAL" clId="{C54D13FE-74BA-4901-A6A3-DD765F0EF80E}" dt="2021-01-18T01:05:02.364" v="374" actId="20577"/>
          <ac:spMkLst>
            <pc:docMk/>
            <pc:sldMk cId="1449920218" sldId="261"/>
            <ac:spMk id="3" creationId="{3FDF1534-ECB4-44AA-96D6-1A04730EA0DE}"/>
          </ac:spMkLst>
        </pc:spChg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  <pc:spChg chg="mod ord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2" creationId="{A18BE90C-A72F-4CBD-AFC8-AE881DEF6175}"/>
          </ac:spMkLst>
        </pc:spChg>
        <pc:spChg chg="del">
          <ac:chgData name="Weifeng Xu" userId="e7aed605-a3dd-4d5a-a692-a87037af107b" providerId="ADAL" clId="{C54D13FE-74BA-4901-A6A3-DD765F0EF80E}" dt="2021-01-18T01:13:03.556" v="419" actId="700"/>
          <ac:spMkLst>
            <pc:docMk/>
            <pc:sldMk cId="3028204050" sldId="262"/>
            <ac:spMk id="3" creationId="{A8606C45-4068-4006-A3C5-E402957AEA4B}"/>
          </ac:spMkLst>
        </pc:spChg>
        <pc:spChg chg="add mod">
          <ac:chgData name="Weifeng Xu" userId="e7aed605-a3dd-4d5a-a692-a87037af107b" providerId="ADAL" clId="{C54D13FE-74BA-4901-A6A3-DD765F0EF80E}" dt="2021-01-18T01:45:32.650" v="485" actId="1076"/>
          <ac:spMkLst>
            <pc:docMk/>
            <pc:sldMk cId="3028204050" sldId="262"/>
            <ac:spMk id="6" creationId="{59B88AC9-284D-4267-85F3-738F7D0BACAA}"/>
          </ac:spMkLst>
        </pc:spChg>
        <pc:spChg chg="add del">
          <ac:chgData name="Weifeng Xu" userId="e7aed605-a3dd-4d5a-a692-a87037af107b" providerId="ADAL" clId="{C54D13FE-74BA-4901-A6A3-DD765F0EF80E}" dt="2021-01-18T01:14:03.742" v="423" actId="26606"/>
          <ac:spMkLst>
            <pc:docMk/>
            <pc:sldMk cId="3028204050" sldId="262"/>
            <ac:spMk id="10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12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19" creationId="{7F57BEA8-497D-4AA8-8A18-BDCD696B25FE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25" creationId="{53F29798-D584-4792-9B62-3F5F5C36D619}"/>
          </ac:spMkLst>
        </pc:spChg>
        <pc:picChg chg="add del mod">
          <ac:chgData name="Weifeng Xu" userId="e7aed605-a3dd-4d5a-a692-a87037af107b" providerId="ADAL" clId="{C54D13FE-74BA-4901-A6A3-DD765F0EF80E}" dt="2021-01-18T01:45:21.681" v="482" actId="478"/>
          <ac:picMkLst>
            <pc:docMk/>
            <pc:sldMk cId="3028204050" sldId="262"/>
            <ac:picMk id="5" creationId="{4B195159-DFE0-4192-B2DF-A5918F807994}"/>
          </ac:picMkLst>
        </pc:picChg>
        <pc:picChg chg="add mod">
          <ac:chgData name="Weifeng Xu" userId="e7aed605-a3dd-4d5a-a692-a87037af107b" providerId="ADAL" clId="{C54D13FE-74BA-4901-A6A3-DD765F0EF80E}" dt="2021-01-18T01:45:24.765" v="484" actId="1076"/>
          <ac:picMkLst>
            <pc:docMk/>
            <pc:sldMk cId="3028204050" sldId="262"/>
            <ac:picMk id="8" creationId="{FCA2A3A3-F7CB-44E8-B52F-9E3912D4D145}"/>
          </ac:picMkLst>
        </pc:pic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17" creationId="{D2E961F1-4A28-4A5F-BBD4-6E400E5E6C75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1" creationId="{A82415D3-DDE5-4D63-8CB3-23A5EC581B27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3" creationId="{AD7193FB-6AE6-4B3B-8F89-56B55DD63B4D}"/>
          </ac:cxnSpMkLst>
        </pc:cxnChg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  <pc:spChg chg="mod">
          <ac:chgData name="Weifeng Xu" userId="e7aed605-a3dd-4d5a-a692-a87037af107b" providerId="ADAL" clId="{C54D13FE-74BA-4901-A6A3-DD765F0EF80E}" dt="2021-01-18T02:17:20.454" v="732" actId="20577"/>
          <ac:spMkLst>
            <pc:docMk/>
            <pc:sldMk cId="2219828795" sldId="263"/>
            <ac:spMk id="2" creationId="{225C0AC5-74F2-4CF7-B724-57646BBFD71D}"/>
          </ac:spMkLst>
        </pc:spChg>
        <pc:spChg chg="add del">
          <ac:chgData name="Weifeng Xu" userId="e7aed605-a3dd-4d5a-a692-a87037af107b" providerId="ADAL" clId="{C54D13FE-74BA-4901-A6A3-DD765F0EF80E}" dt="2021-01-18T02:02:34.209" v="492" actId="26606"/>
          <ac:spMkLst>
            <pc:docMk/>
            <pc:sldMk cId="2219828795" sldId="263"/>
            <ac:spMk id="11" creationId="{BCC55ACC-A2F6-403C-A3A4-D59B3734D45F}"/>
          </ac:spMkLst>
        </pc:spChg>
        <pc:spChg chg="add del">
          <ac:chgData name="Weifeng Xu" userId="e7aed605-a3dd-4d5a-a692-a87037af107b" providerId="ADAL" clId="{C54D13FE-74BA-4901-A6A3-DD765F0EF80E}" dt="2021-01-18T02:02:41.393" v="494" actId="26606"/>
          <ac:spMkLst>
            <pc:docMk/>
            <pc:sldMk cId="2219828795" sldId="263"/>
            <ac:spMk id="13" creationId="{D12DDE76-C203-4047-9998-63900085B5E8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5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7" creationId="{665DBBEF-238B-476B-96AB-8AAC3224ECEA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8" creationId="{3FCFB1DE-0B7E-48CC-BA90-B2AB0889F9D6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0" creationId="{BEBFA723-5A7B-472D-ABD7-1526B8D3A38B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2" creationId="{A6B27065-399A-4CF7-BF70-CF79B9848FC1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3" creationId="{9B7AD9F6-8CE7-4299-8FC6-328F4DCD3FF9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5" creationId="{F49775AF-8896-43EE-92C6-83497D6DC56F}"/>
          </ac:spMkLst>
        </pc:spChg>
        <pc:spChg chg="add del mod">
          <ac:chgData name="Weifeng Xu" userId="e7aed605-a3dd-4d5a-a692-a87037af107b" providerId="ADAL" clId="{C54D13FE-74BA-4901-A6A3-DD765F0EF80E}" dt="2021-01-18T02:17:03.007" v="726" actId="478"/>
          <ac:spMkLst>
            <pc:docMk/>
            <pc:sldMk cId="2219828795" sldId="263"/>
            <ac:spMk id="28" creationId="{97AE768E-A254-4335-9811-23710FA2F6F4}"/>
          </ac:spMkLst>
        </pc:spChg>
        <pc:spChg chg="add del">
          <ac:chgData name="Weifeng Xu" userId="e7aed605-a3dd-4d5a-a692-a87037af107b" providerId="ADAL" clId="{C54D13FE-74BA-4901-A6A3-DD765F0EF80E}" dt="2021-01-18T02:03:06.879" v="502" actId="26606"/>
          <ac:spMkLst>
            <pc:docMk/>
            <pc:sldMk cId="2219828795" sldId="263"/>
            <ac:spMk id="29" creationId="{6F66A575-7835-4400-BEDE-89F2EF034034}"/>
          </ac:spMkLst>
        </pc:spChg>
        <pc:spChg chg="add del">
          <ac:chgData name="Weifeng Xu" userId="e7aed605-a3dd-4d5a-a692-a87037af107b" providerId="ADAL" clId="{C54D13FE-74BA-4901-A6A3-DD765F0EF80E}" dt="2021-01-18T02:03:17.072" v="504" actId="26606"/>
          <ac:spMkLst>
            <pc:docMk/>
            <pc:sldMk cId="2219828795" sldId="263"/>
            <ac:spMk id="31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3:39.332" v="506" actId="26606"/>
          <ac:spMkLst>
            <pc:docMk/>
            <pc:sldMk cId="2219828795" sldId="263"/>
            <ac:spMk id="33" creationId="{E49CC64F-7275-4E33-961B-0C5CDC439875}"/>
          </ac:spMkLst>
        </pc:spChg>
        <pc:grpChg chg="add del">
          <ac:chgData name="Weifeng Xu" userId="e7aed605-a3dd-4d5a-a692-a87037af107b" providerId="ADAL" clId="{C54D13FE-74BA-4901-A6A3-DD765F0EF80E}" dt="2021-01-18T02:03:03.194" v="500" actId="26606"/>
          <ac:grpSpMkLst>
            <pc:docMk/>
            <pc:sldMk cId="2219828795" sldId="263"/>
            <ac:grpSpMk id="24" creationId="{CF22986C-DDF7-4109-9D6A-006800D6B041}"/>
          </ac:grpSpMkLst>
        </pc:grpChg>
        <pc:picChg chg="add del">
          <ac:chgData name="Weifeng Xu" userId="e7aed605-a3dd-4d5a-a692-a87037af107b" providerId="ADAL" clId="{C54D13FE-74BA-4901-A6A3-DD765F0EF80E}" dt="2021-01-18T02:02:05.963" v="488" actId="22"/>
          <ac:picMkLst>
            <pc:docMk/>
            <pc:sldMk cId="2219828795" sldId="263"/>
            <ac:picMk id="4" creationId="{67B55B23-CC4A-4F28-AB5E-0772A2D5DF1B}"/>
          </ac:picMkLst>
        </pc:picChg>
        <pc:picChg chg="add mod">
          <ac:chgData name="Weifeng Xu" userId="e7aed605-a3dd-4d5a-a692-a87037af107b" providerId="ADAL" clId="{C54D13FE-74BA-4901-A6A3-DD765F0EF80E}" dt="2021-01-18T02:04:36.804" v="546" actId="26606"/>
          <ac:picMkLst>
            <pc:docMk/>
            <pc:sldMk cId="2219828795" sldId="263"/>
            <ac:picMk id="6" creationId="{6133C4CD-C9A3-435E-BDAF-6DCCF8ACA09E}"/>
          </ac:picMkLst>
        </pc:picChg>
        <pc:picChg chg="add mod">
          <ac:chgData name="Weifeng Xu" userId="e7aed605-a3dd-4d5a-a692-a87037af107b" providerId="ADAL" clId="{C54D13FE-74BA-4901-A6A3-DD765F0EF80E}" dt="2021-01-18T02:05:32.107" v="551" actId="1076"/>
          <ac:picMkLst>
            <pc:docMk/>
            <pc:sldMk cId="2219828795" sldId="263"/>
            <ac:picMk id="8" creationId="{906947A6-09FF-4819-82BB-B04EFB8A4D0F}"/>
          </ac:picMkLst>
        </pc:picChg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  <pc:spChg chg="del mod">
          <ac:chgData name="Weifeng Xu" userId="e7aed605-a3dd-4d5a-a692-a87037af107b" providerId="ADAL" clId="{C54D13FE-74BA-4901-A6A3-DD765F0EF80E}" dt="2021-01-18T02:14:48.702" v="675" actId="700"/>
          <ac:spMkLst>
            <pc:docMk/>
            <pc:sldMk cId="266696141" sldId="264"/>
            <ac:spMk id="2" creationId="{F256A13C-4B8A-4B77-91DE-508B8A3C7B69}"/>
          </ac:spMkLst>
        </pc:spChg>
        <pc:spChg chg="add del mod">
          <ac:chgData name="Weifeng Xu" userId="e7aed605-a3dd-4d5a-a692-a87037af107b" providerId="ADAL" clId="{C54D13FE-74BA-4901-A6A3-DD765F0EF80E}" dt="2021-01-18T02:14:59.565" v="679"/>
          <ac:spMkLst>
            <pc:docMk/>
            <pc:sldMk cId="266696141" sldId="264"/>
            <ac:spMk id="5" creationId="{5F2EAE6B-A6EA-412E-A64B-9E89899065E9}"/>
          </ac:spMkLst>
        </pc:spChg>
        <pc:spChg chg="add mod">
          <ac:chgData name="Weifeng Xu" userId="e7aed605-a3dd-4d5a-a692-a87037af107b" providerId="ADAL" clId="{C54D13FE-74BA-4901-A6A3-DD765F0EF80E}" dt="2021-01-18T02:15:18.970" v="684" actId="14100"/>
          <ac:spMkLst>
            <pc:docMk/>
            <pc:sldMk cId="266696141" sldId="264"/>
            <ac:spMk id="7" creationId="{ED5D2F2D-3528-4FBB-A0BA-436F74D95997}"/>
          </ac:spMkLst>
        </pc:spChg>
        <pc:picChg chg="add mod">
          <ac:chgData name="Weifeng Xu" userId="e7aed605-a3dd-4d5a-a692-a87037af107b" providerId="ADAL" clId="{C54D13FE-74BA-4901-A6A3-DD765F0EF80E}" dt="2021-01-18T02:14:51.369" v="676" actId="1076"/>
          <ac:picMkLst>
            <pc:docMk/>
            <pc:sldMk cId="266696141" sldId="264"/>
            <ac:picMk id="4" creationId="{E13D022C-5F06-4359-AB6E-1431D0DF282A}"/>
          </ac:picMkLst>
        </pc:picChg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  <pc:spChg chg="mod ord">
          <ac:chgData name="Weifeng Xu" userId="e7aed605-a3dd-4d5a-a692-a87037af107b" providerId="ADAL" clId="{C54D13FE-74BA-4901-A6A3-DD765F0EF80E}" dt="2021-01-18T02:12:12.569" v="588" actId="700"/>
          <ac:spMkLst>
            <pc:docMk/>
            <pc:sldMk cId="3192448814" sldId="265"/>
            <ac:spMk id="2" creationId="{F256A13C-4B8A-4B77-91DE-508B8A3C7B69}"/>
          </ac:spMkLst>
        </pc:spChg>
        <pc:spChg chg="add mod ord">
          <ac:chgData name="Weifeng Xu" userId="e7aed605-a3dd-4d5a-a692-a87037af107b" providerId="ADAL" clId="{C54D13FE-74BA-4901-A6A3-DD765F0EF80E}" dt="2021-01-18T02:17:26.309" v="733" actId="6549"/>
          <ac:spMkLst>
            <pc:docMk/>
            <pc:sldMk cId="3192448814" sldId="265"/>
            <ac:spMk id="3" creationId="{0CE672A5-4186-418B-9522-341E33E0FD75}"/>
          </ac:spMkLst>
        </pc:spChg>
        <pc:picChg chg="del">
          <ac:chgData name="Weifeng Xu" userId="e7aed605-a3dd-4d5a-a692-a87037af107b" providerId="ADAL" clId="{C54D13FE-74BA-4901-A6A3-DD765F0EF80E}" dt="2021-01-18T02:12:03.733" v="585" actId="478"/>
          <ac:picMkLst>
            <pc:docMk/>
            <pc:sldMk cId="3192448814" sldId="265"/>
            <ac:picMk id="4" creationId="{E13D022C-5F06-4359-AB6E-1431D0DF282A}"/>
          </ac:picMkLst>
        </pc:picChg>
        <pc:picChg chg="add mod">
          <ac:chgData name="Weifeng Xu" userId="e7aed605-a3dd-4d5a-a692-a87037af107b" providerId="ADAL" clId="{C54D13FE-74BA-4901-A6A3-DD765F0EF80E}" dt="2021-01-18T02:14:20.253" v="672" actId="1076"/>
          <ac:picMkLst>
            <pc:docMk/>
            <pc:sldMk cId="3192448814" sldId="265"/>
            <ac:picMk id="6" creationId="{F69ED2AC-E014-4482-81FB-E007ADBB646B}"/>
          </ac:picMkLst>
        </pc:picChg>
        <pc:picChg chg="add mod">
          <ac:chgData name="Weifeng Xu" userId="e7aed605-a3dd-4d5a-a692-a87037af107b" providerId="ADAL" clId="{C54D13FE-74BA-4901-A6A3-DD765F0EF80E}" dt="2021-01-18T02:14:22.057" v="673" actId="1076"/>
          <ac:picMkLst>
            <pc:docMk/>
            <pc:sldMk cId="3192448814" sldId="265"/>
            <ac:picMk id="8" creationId="{DF0BDB23-9DCC-4FC9-88DA-ABDCA12CFCE1}"/>
          </ac:picMkLst>
        </pc:picChg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  <pc:spChg chg="mod">
          <ac:chgData name="Weifeng Xu" userId="e7aed605-a3dd-4d5a-a692-a87037af107b" providerId="ADAL" clId="{27FAE7C2-98C3-4F90-970B-CFC2B878BAA9}" dt="2021-03-16T20:13:29.722" v="2801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27FAE7C2-98C3-4F90-970B-CFC2B878BAA9}" dt="2021-03-16T00:56:17.444" v="776" actId="6549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  <pc:spChg chg="del mod ord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2" creationId="{CCF04979-427D-47F6-AB6B-3CA8DCCA71A9}"/>
          </ac:spMkLst>
        </pc:spChg>
        <pc:spChg chg="del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3" creationId="{C68C1E57-3B76-4F24-BE6A-820DAC11AF20}"/>
          </ac:spMkLst>
        </pc:spChg>
        <pc:spChg chg="add mod ord">
          <ac:chgData name="Weifeng Xu" userId="e7aed605-a3dd-4d5a-a692-a87037af107b" providerId="ADAL" clId="{27FAE7C2-98C3-4F90-970B-CFC2B878BAA9}" dt="2021-03-16T00:43:23.021" v="600" actId="20577"/>
          <ac:spMkLst>
            <pc:docMk/>
            <pc:sldMk cId="3947350244" sldId="257"/>
            <ac:spMk id="4" creationId="{60CE65B8-F7FF-4E97-8238-6BAF9C3287F8}"/>
          </ac:spMkLst>
        </pc:spChg>
        <pc:spChg chg="add del mod">
          <ac:chgData name="Weifeng Xu" userId="e7aed605-a3dd-4d5a-a692-a87037af107b" providerId="ADAL" clId="{27FAE7C2-98C3-4F90-970B-CFC2B878BAA9}" dt="2021-03-15T23:40:46.679" v="57" actId="478"/>
          <ac:spMkLst>
            <pc:docMk/>
            <pc:sldMk cId="3947350244" sldId="257"/>
            <ac:spMk id="7" creationId="{9735D46A-3411-4DCA-9FE4-C581FD9EBDD9}"/>
          </ac:spMkLst>
        </pc:spChg>
        <pc:spChg chg="add del mod">
          <ac:chgData name="Weifeng Xu" userId="e7aed605-a3dd-4d5a-a692-a87037af107b" providerId="ADAL" clId="{27FAE7C2-98C3-4F90-970B-CFC2B878BAA9}" dt="2021-03-15T23:52:12.343" v="230" actId="478"/>
          <ac:spMkLst>
            <pc:docMk/>
            <pc:sldMk cId="3947350244" sldId="257"/>
            <ac:spMk id="10" creationId="{03BBEF5D-C32C-40B4-B62F-0F1711DC885E}"/>
          </ac:spMkLst>
        </pc:spChg>
        <pc:spChg chg="add del mod">
          <ac:chgData name="Weifeng Xu" userId="e7aed605-a3dd-4d5a-a692-a87037af107b" providerId="ADAL" clId="{27FAE7C2-98C3-4F90-970B-CFC2B878BAA9}" dt="2021-03-15T23:42:00.089" v="80"/>
          <ac:spMkLst>
            <pc:docMk/>
            <pc:sldMk cId="3947350244" sldId="257"/>
            <ac:spMk id="11" creationId="{396D9343-AA63-4719-A3AA-2BDF62807D0D}"/>
          </ac:spMkLst>
        </pc:spChg>
        <pc:spChg chg="add mod">
          <ac:chgData name="Weifeng Xu" userId="e7aed605-a3dd-4d5a-a692-a87037af107b" providerId="ADAL" clId="{27FAE7C2-98C3-4F90-970B-CFC2B878BAA9}" dt="2021-03-16T00:51:26.943" v="713" actId="207"/>
          <ac:spMkLst>
            <pc:docMk/>
            <pc:sldMk cId="3947350244" sldId="257"/>
            <ac:spMk id="12" creationId="{D8051ED8-9567-44BE-97CB-FE3113F61388}"/>
          </ac:spMkLst>
        </pc:spChg>
        <pc:spChg chg="add del mod">
          <ac:chgData name="Weifeng Xu" userId="e7aed605-a3dd-4d5a-a692-a87037af107b" providerId="ADAL" clId="{27FAE7C2-98C3-4F90-970B-CFC2B878BAA9}" dt="2021-03-15T23:42:34.483" v="89"/>
          <ac:spMkLst>
            <pc:docMk/>
            <pc:sldMk cId="3947350244" sldId="257"/>
            <ac:spMk id="13" creationId="{731F5F7B-B692-40BC-880C-E7AADC41E8F3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14" creationId="{6910A770-AC05-4EA1-8F44-54F9AEE24D2F}"/>
          </ac:spMkLst>
        </pc:spChg>
        <pc:spChg chg="add del mod">
          <ac:chgData name="Weifeng Xu" userId="e7aed605-a3dd-4d5a-a692-a87037af107b" providerId="ADAL" clId="{27FAE7C2-98C3-4F90-970B-CFC2B878BAA9}" dt="2021-03-15T23:44:07.231" v="126" actId="478"/>
          <ac:spMkLst>
            <pc:docMk/>
            <pc:sldMk cId="3947350244" sldId="257"/>
            <ac:spMk id="17" creationId="{5FE88EB2-C3AB-47F8-901D-A29572290D90}"/>
          </ac:spMkLst>
        </pc:spChg>
        <pc:spChg chg="add del mod">
          <ac:chgData name="Weifeng Xu" userId="e7aed605-a3dd-4d5a-a692-a87037af107b" providerId="ADAL" clId="{27FAE7C2-98C3-4F90-970B-CFC2B878BAA9}" dt="2021-03-15T23:44:38.840" v="134" actId="478"/>
          <ac:spMkLst>
            <pc:docMk/>
            <pc:sldMk cId="3947350244" sldId="257"/>
            <ac:spMk id="20" creationId="{A47DFDE6-EA8E-4680-86A6-82D17C47EE57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33" creationId="{FED7FF09-C5D3-4BED-9DD2-E47C269AE4CD}"/>
          </ac:spMkLst>
        </pc:spChg>
        <pc:spChg chg="add mod ord">
          <ac:chgData name="Weifeng Xu" userId="e7aed605-a3dd-4d5a-a692-a87037af107b" providerId="ADAL" clId="{27FAE7C2-98C3-4F90-970B-CFC2B878BAA9}" dt="2021-03-16T00:51:34.825" v="715" actId="207"/>
          <ac:spMkLst>
            <pc:docMk/>
            <pc:sldMk cId="3947350244" sldId="257"/>
            <ac:spMk id="37" creationId="{02523DBC-18D2-46C5-A4E3-F469B482DEDE}"/>
          </ac:spMkLst>
        </pc:spChg>
        <pc:spChg chg="add mod">
          <ac:chgData name="Weifeng Xu" userId="e7aed605-a3dd-4d5a-a692-a87037af107b" providerId="ADAL" clId="{27FAE7C2-98C3-4F90-970B-CFC2B878BAA9}" dt="2021-03-16T00:12:55.471" v="312" actId="1036"/>
          <ac:spMkLst>
            <pc:docMk/>
            <pc:sldMk cId="3947350244" sldId="257"/>
            <ac:spMk id="39" creationId="{7DE64876-1B36-45DA-9C01-D7D512D6AAD4}"/>
          </ac:spMkLst>
        </pc:spChg>
        <pc:spChg chg="add mod">
          <ac:chgData name="Weifeng Xu" userId="e7aed605-a3dd-4d5a-a692-a87037af107b" providerId="ADAL" clId="{27FAE7C2-98C3-4F90-970B-CFC2B878BAA9}" dt="2021-03-16T00:52:46.320" v="721" actId="1076"/>
          <ac:spMkLst>
            <pc:docMk/>
            <pc:sldMk cId="3947350244" sldId="257"/>
            <ac:spMk id="52" creationId="{5A0E920E-5DF7-44D9-8A0F-2A688E55141C}"/>
          </ac:spMkLst>
        </pc:spChg>
        <pc:picChg chg="add del mod">
          <ac:chgData name="Weifeng Xu" userId="e7aed605-a3dd-4d5a-a692-a87037af107b" providerId="ADAL" clId="{27FAE7C2-98C3-4F90-970B-CFC2B878BAA9}" dt="2021-03-15T23:40:46.679" v="57" actId="478"/>
          <ac:picMkLst>
            <pc:docMk/>
            <pc:sldMk cId="3947350244" sldId="257"/>
            <ac:picMk id="6" creationId="{3D23BC8A-6092-4C7F-9659-C5D4B413F633}"/>
          </ac:picMkLst>
        </pc:picChg>
        <pc:picChg chg="add del mod modCrop">
          <ac:chgData name="Weifeng Xu" userId="e7aed605-a3dd-4d5a-a692-a87037af107b" providerId="ADAL" clId="{27FAE7C2-98C3-4F90-970B-CFC2B878BAA9}" dt="2021-03-16T00:39:27.484" v="576" actId="1076"/>
          <ac:picMkLst>
            <pc:docMk/>
            <pc:sldMk cId="3947350244" sldId="257"/>
            <ac:picMk id="9" creationId="{A5FB7346-F6AE-4F0A-953C-1C21670053AB}"/>
          </ac:picMkLst>
        </pc:picChg>
        <pc:picChg chg="add del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6" creationId="{C0D58B2D-6DBB-4259-B9FE-A36274A99AF6}"/>
          </ac:picMkLst>
        </pc:picChg>
        <pc:picChg chg="add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9" creationId="{6AD175ED-7964-4EB6-89D0-CD046A43D72D}"/>
          </ac:picMkLst>
        </pc:picChg>
        <pc:picChg chg="add mod">
          <ac:chgData name="Weifeng Xu" userId="e7aed605-a3dd-4d5a-a692-a87037af107b" providerId="ADAL" clId="{27FAE7C2-98C3-4F90-970B-CFC2B878BAA9}" dt="2021-03-16T00:39:33.889" v="597" actId="1036"/>
          <ac:picMkLst>
            <pc:docMk/>
            <pc:sldMk cId="3947350244" sldId="257"/>
            <ac:picMk id="41" creationId="{8E6C695B-6F93-4CFB-9BC4-43C30C2440E0}"/>
          </ac:picMkLst>
        </pc:picChg>
        <pc:cxnChg chg="add mod">
          <ac:chgData name="Weifeng Xu" userId="e7aed605-a3dd-4d5a-a692-a87037af107b" providerId="ADAL" clId="{27FAE7C2-98C3-4F90-970B-CFC2B878BAA9}" dt="2021-03-16T00:12:55.471" v="312" actId="1036"/>
          <ac:cxnSpMkLst>
            <pc:docMk/>
            <pc:sldMk cId="3947350244" sldId="257"/>
            <ac:cxnSpMk id="22" creationId="{2A0212DF-8D3A-4B6C-BCE7-3BFD2AE5D09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4" creationId="{9FEF1FFA-B2F0-4471-A202-C18ED2ED1A7A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8" creationId="{59D2591E-F8A7-4705-89C1-5514E60EC4D1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1" creationId="{CA612E53-4481-4308-B755-74A5A79A243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5" creationId="{AF0F063B-DBB5-44ED-AA60-9F7A41A4CD80}"/>
          </ac:cxnSpMkLst>
        </pc:cxnChg>
        <pc:cxnChg chg="add del mod">
          <ac:chgData name="Weifeng Xu" userId="e7aed605-a3dd-4d5a-a692-a87037af107b" providerId="ADAL" clId="{27FAE7C2-98C3-4F90-970B-CFC2B878BAA9}" dt="2021-03-16T00:12:25.142" v="269" actId="478"/>
          <ac:cxnSpMkLst>
            <pc:docMk/>
            <pc:sldMk cId="3947350244" sldId="257"/>
            <ac:cxnSpMk id="43" creationId="{68F67A7C-33B1-4920-9DD6-C486C9550D30}"/>
          </ac:cxnSpMkLst>
        </pc:cxnChg>
        <pc:cxnChg chg="add del">
          <ac:chgData name="Weifeng Xu" userId="e7aed605-a3dd-4d5a-a692-a87037af107b" providerId="ADAL" clId="{27FAE7C2-98C3-4F90-970B-CFC2B878BAA9}" dt="2021-03-16T00:12:18.016" v="262" actId="11529"/>
          <ac:cxnSpMkLst>
            <pc:docMk/>
            <pc:sldMk cId="3947350244" sldId="257"/>
            <ac:cxnSpMk id="45" creationId="{BA0C3778-706E-452E-8366-892B4AEBAD3E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48" creationId="{4310C66F-18DE-45AB-AF31-C36EE38E12B7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50" creationId="{0AA2E533-3D55-4647-AC4E-2115C6F12564}"/>
          </ac:cxnSpMkLst>
        </pc:cxnChg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2" creationId="{1E5AD5DC-ECED-4908-839D-14C7CF354441}"/>
          </ac:spMkLst>
        </pc:spChg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3" creationId="{CAC54129-846F-466C-B9FF-55A5A44A6F3E}"/>
          </ac:spMkLst>
        </pc:spChg>
        <pc:spChg chg="add mod">
          <ac:chgData name="Weifeng Xu" userId="e7aed605-a3dd-4d5a-a692-a87037af107b" providerId="ADAL" clId="{27FAE7C2-98C3-4F90-970B-CFC2B878BAA9}" dt="2021-03-16T00:19:56.726" v="397" actId="114"/>
          <ac:spMkLst>
            <pc:docMk/>
            <pc:sldMk cId="2813085997" sldId="258"/>
            <ac:spMk id="6" creationId="{F1E8BA0E-4BEC-4EB9-82DF-FA626F5E4173}"/>
          </ac:spMkLst>
        </pc:spChg>
        <pc:picChg chg="add mod">
          <ac:chgData name="Weifeng Xu" userId="e7aed605-a3dd-4d5a-a692-a87037af107b" providerId="ADAL" clId="{27FAE7C2-98C3-4F90-970B-CFC2B878BAA9}" dt="2021-03-16T00:18:55.325" v="326" actId="1076"/>
          <ac:picMkLst>
            <pc:docMk/>
            <pc:sldMk cId="2813085997" sldId="258"/>
            <ac:picMk id="5" creationId="{B4486B30-747B-4C07-8C62-F14EE0E4C8D6}"/>
          </ac:picMkLst>
        </pc:picChg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  <pc:spChg chg="add mod">
          <ac:chgData name="Weifeng Xu" userId="e7aed605-a3dd-4d5a-a692-a87037af107b" providerId="ADAL" clId="{27FAE7C2-98C3-4F90-970B-CFC2B878BAA9}" dt="2021-03-16T00:27:24.398" v="487" actId="20577"/>
          <ac:spMkLst>
            <pc:docMk/>
            <pc:sldMk cId="2717797818" sldId="259"/>
            <ac:spMk id="4" creationId="{C85090BF-3498-413F-9F53-E24E6AEC6B07}"/>
          </ac:spMkLst>
        </pc:spChg>
        <pc:picChg chg="add mod">
          <ac:chgData name="Weifeng Xu" userId="e7aed605-a3dd-4d5a-a692-a87037af107b" providerId="ADAL" clId="{27FAE7C2-98C3-4F90-970B-CFC2B878BAA9}" dt="2021-03-16T00:21:42.174" v="402" actId="1076"/>
          <ac:picMkLst>
            <pc:docMk/>
            <pc:sldMk cId="2717797818" sldId="259"/>
            <ac:picMk id="3" creationId="{E0034E11-0CFE-4683-A5AB-4CAD5E79E72A}"/>
          </ac:picMkLst>
        </pc:picChg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2" creationId="{AEA54B6A-AE77-4A97-ABCE-EEF32FACD1E7}"/>
          </ac:spMkLst>
        </pc:spChg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3" creationId="{790C2350-462F-4CED-A4CC-7741F39AF39F}"/>
          </ac:spMkLst>
        </pc:spChg>
        <pc:spChg chg="add mod ord">
          <ac:chgData name="Weifeng Xu" userId="e7aed605-a3dd-4d5a-a692-a87037af107b" providerId="ADAL" clId="{27FAE7C2-98C3-4F90-970B-CFC2B878BAA9}" dt="2021-03-16T19:15:43.737" v="2326" actId="20577"/>
          <ac:spMkLst>
            <pc:docMk/>
            <pc:sldMk cId="1597817014" sldId="260"/>
            <ac:spMk id="4" creationId="{0887A813-D961-4B2E-881E-1D7DCC2737A7}"/>
          </ac:spMkLst>
        </pc:spChg>
        <pc:spChg chg="add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5" creationId="{6D78F45E-DB36-47FC-8A8F-917F0A562324}"/>
          </ac:spMkLst>
        </pc:spChg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  <pc:spChg chg="del mod ord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2" creationId="{D819BDD5-47EA-41A0-9D68-815563488981}"/>
          </ac:spMkLst>
        </pc:spChg>
        <pc:spChg chg="del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3" creationId="{0BCF4804-E282-4ACB-AA0A-9248EFFADBBD}"/>
          </ac:spMkLst>
        </pc:spChg>
        <pc:spChg chg="add mod ord">
          <ac:chgData name="Weifeng Xu" userId="e7aed605-a3dd-4d5a-a692-a87037af107b" providerId="ADAL" clId="{27FAE7C2-98C3-4F90-970B-CFC2B878BAA9}" dt="2021-03-16T02:55:18.279" v="1015" actId="313"/>
          <ac:spMkLst>
            <pc:docMk/>
            <pc:sldMk cId="3593797545" sldId="261"/>
            <ac:spMk id="4" creationId="{F83681A6-A322-4D4A-8926-346F65403924}"/>
          </ac:spMkLst>
        </pc:spChg>
        <pc:spChg chg="add del">
          <ac:chgData name="Weifeng Xu" userId="e7aed605-a3dd-4d5a-a692-a87037af107b" providerId="ADAL" clId="{27FAE7C2-98C3-4F90-970B-CFC2B878BAA9}" dt="2021-03-16T01:50:36.771" v="799" actId="22"/>
          <ac:spMkLst>
            <pc:docMk/>
            <pc:sldMk cId="3593797545" sldId="261"/>
            <ac:spMk id="6" creationId="{181C9A6D-666F-4305-B416-D9D396CCE9C7}"/>
          </ac:spMkLst>
        </pc:spChg>
        <pc:spChg chg="add del">
          <ac:chgData name="Weifeng Xu" userId="e7aed605-a3dd-4d5a-a692-a87037af107b" providerId="ADAL" clId="{27FAE7C2-98C3-4F90-970B-CFC2B878BAA9}" dt="2021-03-16T01:50:39.291" v="801" actId="22"/>
          <ac:spMkLst>
            <pc:docMk/>
            <pc:sldMk cId="3593797545" sldId="261"/>
            <ac:spMk id="8" creationId="{C1F4233B-571C-4C1D-A210-CEA87E41A69E}"/>
          </ac:spMkLst>
        </pc:spChg>
        <pc:graphicFrameChg chg="add mod modGraphic">
          <ac:chgData name="Weifeng Xu" userId="e7aed605-a3dd-4d5a-a692-a87037af107b" providerId="ADAL" clId="{27FAE7C2-98C3-4F90-970B-CFC2B878BAA9}" dt="2021-03-16T13:16:46.151" v="1222" actId="1076"/>
          <ac:graphicFrameMkLst>
            <pc:docMk/>
            <pc:sldMk cId="3593797545" sldId="261"/>
            <ac:graphicFrameMk id="9" creationId="{70F2FFD6-2DC5-426E-92B1-9FF163AFBA34}"/>
          </ac:graphicFrameMkLst>
        </pc:graphicFrameChg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2" creationId="{345B6252-7177-40EE-9ABD-0E7D514C1864}"/>
          </ac:spMkLst>
        </pc:spChg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3" creationId="{5CC95DAE-C636-4060-A37C-09E488A2E517}"/>
          </ac:spMkLst>
        </pc:spChg>
        <pc:spChg chg="add mod ord">
          <ac:chgData name="Weifeng Xu" userId="e7aed605-a3dd-4d5a-a692-a87037af107b" providerId="ADAL" clId="{27FAE7C2-98C3-4F90-970B-CFC2B878BAA9}" dt="2021-03-18T20:56:38.612" v="5298" actId="6549"/>
          <ac:spMkLst>
            <pc:docMk/>
            <pc:sldMk cId="1329348953" sldId="262"/>
            <ac:spMk id="4" creationId="{04E86810-EC84-44D9-9F38-B7CBC2085C60}"/>
          </ac:spMkLst>
        </pc:spChg>
        <pc:spChg chg="add mod ord">
          <ac:chgData name="Weifeng Xu" userId="e7aed605-a3dd-4d5a-a692-a87037af107b" providerId="ADAL" clId="{27FAE7C2-98C3-4F90-970B-CFC2B878BAA9}" dt="2021-03-17T02:48:34.413" v="3715" actId="27636"/>
          <ac:spMkLst>
            <pc:docMk/>
            <pc:sldMk cId="1329348953" sldId="262"/>
            <ac:spMk id="5" creationId="{BB4B0386-46F7-46B3-A855-416913C7B9E6}"/>
          </ac:spMkLst>
        </pc:spChg>
        <pc:picChg chg="add mod">
          <ac:chgData name="Weifeng Xu" userId="e7aed605-a3dd-4d5a-a692-a87037af107b" providerId="ADAL" clId="{27FAE7C2-98C3-4F90-970B-CFC2B878BAA9}" dt="2021-03-16T02:57:28.070" v="1041" actId="1076"/>
          <ac:picMkLst>
            <pc:docMk/>
            <pc:sldMk cId="1329348953" sldId="262"/>
            <ac:picMk id="7" creationId="{AC8B7AAB-A5DD-4A01-9F9E-EC7475BD2EC4}"/>
          </ac:picMkLst>
        </pc:picChg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  <pc:spChg chg="del mod ord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2" creationId="{8A94F9DE-D7ED-4C4F-8C17-23E9C1D4536E}"/>
          </ac:spMkLst>
        </pc:spChg>
        <pc:spChg chg="del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3" creationId="{673EA5AB-8C27-4BD0-92F0-7ECB6A46E8BA}"/>
          </ac:spMkLst>
        </pc:spChg>
        <pc:spChg chg="add mod ord">
          <ac:chgData name="Weifeng Xu" userId="e7aed605-a3dd-4d5a-a692-a87037af107b" providerId="ADAL" clId="{27FAE7C2-98C3-4F90-970B-CFC2B878BAA9}" dt="2021-03-16T14:52:53.286" v="1497" actId="700"/>
          <ac:spMkLst>
            <pc:docMk/>
            <pc:sldMk cId="2002273286" sldId="263"/>
            <ac:spMk id="4" creationId="{A458D9B4-FBFF-4775-A39B-6F85F15FAE55}"/>
          </ac:spMkLst>
        </pc:spChg>
        <pc:spChg chg="add mod ord">
          <ac:chgData name="Weifeng Xu" userId="e7aed605-a3dd-4d5a-a692-a87037af107b" providerId="ADAL" clId="{27FAE7C2-98C3-4F90-970B-CFC2B878BAA9}" dt="2021-03-16T21:14:21.969" v="2945" actId="20577"/>
          <ac:spMkLst>
            <pc:docMk/>
            <pc:sldMk cId="2002273286" sldId="263"/>
            <ac:spMk id="5" creationId="{E717E15B-A8E3-4062-81C5-C152D8ABA82E}"/>
          </ac:spMkLst>
        </pc:spChg>
        <pc:picChg chg="add mod">
          <ac:chgData name="Weifeng Xu" userId="e7aed605-a3dd-4d5a-a692-a87037af107b" providerId="ADAL" clId="{27FAE7C2-98C3-4F90-970B-CFC2B878BAA9}" dt="2021-03-16T14:54:40.116" v="1543" actId="14100"/>
          <ac:picMkLst>
            <pc:docMk/>
            <pc:sldMk cId="2002273286" sldId="263"/>
            <ac:picMk id="1026" creationId="{304E326E-5CB2-40F7-8685-A12AAC92AC26}"/>
          </ac:picMkLst>
        </pc:picChg>
        <pc:picChg chg="add mod">
          <ac:chgData name="Weifeng Xu" userId="e7aed605-a3dd-4d5a-a692-a87037af107b" providerId="ADAL" clId="{27FAE7C2-98C3-4F90-970B-CFC2B878BAA9}" dt="2021-03-16T14:54:21.147" v="1539" actId="1076"/>
          <ac:picMkLst>
            <pc:docMk/>
            <pc:sldMk cId="2002273286" sldId="263"/>
            <ac:picMk id="1028" creationId="{213D5053-F949-4214-926C-4774E409D30D}"/>
          </ac:picMkLst>
        </pc:picChg>
        <pc:picChg chg="add mod">
          <ac:chgData name="Weifeng Xu" userId="e7aed605-a3dd-4d5a-a692-a87037af107b" providerId="ADAL" clId="{27FAE7C2-98C3-4F90-970B-CFC2B878BAA9}" dt="2021-03-16T21:14:23.178" v="2946" actId="1076"/>
          <ac:picMkLst>
            <pc:docMk/>
            <pc:sldMk cId="2002273286" sldId="263"/>
            <ac:picMk id="1030" creationId="{99EB1439-5625-40B3-8F26-832A96D78C5B}"/>
          </ac:picMkLst>
        </pc:picChg>
        <pc:picChg chg="add mod">
          <ac:chgData name="Weifeng Xu" userId="e7aed605-a3dd-4d5a-a692-a87037af107b" providerId="ADAL" clId="{27FAE7C2-98C3-4F90-970B-CFC2B878BAA9}" dt="2021-03-16T14:55:26.995" v="1574" actId="1076"/>
          <ac:picMkLst>
            <pc:docMk/>
            <pc:sldMk cId="2002273286" sldId="263"/>
            <ac:picMk id="1032" creationId="{F2B14D6D-CA87-4BCD-B785-C05E1E22C619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  <pc:spChg chg="del mod ord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2" creationId="{1B7A0181-21C0-4591-BCC1-2C139F75BAF7}"/>
          </ac:spMkLst>
        </pc:spChg>
        <pc:spChg chg="del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3" creationId="{65CD28BE-2E1F-49F3-B8D2-3FF71077BD1B}"/>
          </ac:spMkLst>
        </pc:spChg>
        <pc:spChg chg="add mod or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4" creationId="{2D2DF58D-6529-4792-B7C5-2A36ED95C8C2}"/>
          </ac:spMkLst>
        </pc:spChg>
        <pc:spChg chg="add del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1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6" creationId="{D12DDE76-C203-4047-9998-63900085B5E8}"/>
          </ac:spMkLst>
        </pc:spChg>
        <pc:picChg chg="add del mod">
          <ac:chgData name="Weifeng Xu" userId="e7aed605-a3dd-4d5a-a692-a87037af107b" providerId="ADAL" clId="{27FAE7C2-98C3-4F90-970B-CFC2B878BAA9}" dt="2021-03-17T01:26:27.484" v="3390" actId="478"/>
          <ac:picMkLst>
            <pc:docMk/>
            <pc:sldMk cId="1282228560" sldId="264"/>
            <ac:picMk id="6" creationId="{52FF6FD8-8DAE-4197-8E04-C7A58B672EE8}"/>
          </ac:picMkLst>
        </pc:picChg>
        <pc:picChg chg="add mod">
          <ac:chgData name="Weifeng Xu" userId="e7aed605-a3dd-4d5a-a692-a87037af107b" providerId="ADAL" clId="{27FAE7C2-98C3-4F90-970B-CFC2B878BAA9}" dt="2021-03-17T01:28:01.431" v="3394" actId="26606"/>
          <ac:picMkLst>
            <pc:docMk/>
            <pc:sldMk cId="1282228560" sldId="264"/>
            <ac:picMk id="8" creationId="{3558C6C4-D719-4C25-A8F3-5C01A03BFC98}"/>
          </ac:picMkLst>
        </pc:picChg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2" creationId="{BEE31F98-0356-41A3-99EE-3A8BF6926D6E}"/>
          </ac:spMkLst>
        </pc:spChg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3" creationId="{CFB70192-5B54-49BA-AAAC-1AAEAF606142}"/>
          </ac:spMkLst>
        </pc:spChg>
        <pc:spChg chg="add mod">
          <ac:chgData name="Weifeng Xu" userId="e7aed605-a3dd-4d5a-a692-a87037af107b" providerId="ADAL" clId="{27FAE7C2-98C3-4F90-970B-CFC2B878BAA9}" dt="2021-03-16T03:01:12.133" v="1112" actId="14100"/>
          <ac:spMkLst>
            <pc:docMk/>
            <pc:sldMk cId="1966411301" sldId="265"/>
            <ac:spMk id="7" creationId="{952C6F7A-6DEA-4642-B566-A22F5B9C0C89}"/>
          </ac:spMkLst>
        </pc:spChg>
        <pc:spChg chg="add mod">
          <ac:chgData name="Weifeng Xu" userId="e7aed605-a3dd-4d5a-a692-a87037af107b" providerId="ADAL" clId="{27FAE7C2-98C3-4F90-970B-CFC2B878BAA9}" dt="2021-03-16T11:48:15.152" v="1205" actId="20577"/>
          <ac:spMkLst>
            <pc:docMk/>
            <pc:sldMk cId="1966411301" sldId="265"/>
            <ac:spMk id="8" creationId="{A26FC287-9A24-414C-8D17-BE2BF955196D}"/>
          </ac:spMkLst>
        </pc:spChg>
        <pc:picChg chg="add mod">
          <ac:chgData name="Weifeng Xu" userId="e7aed605-a3dd-4d5a-a692-a87037af107b" providerId="ADAL" clId="{27FAE7C2-98C3-4F90-970B-CFC2B878BAA9}" dt="2021-03-16T03:00:40.348" v="1101" actId="1076"/>
          <ac:picMkLst>
            <pc:docMk/>
            <pc:sldMk cId="1966411301" sldId="265"/>
            <ac:picMk id="5" creationId="{B6CCB3ED-A35F-401B-8E19-5A03246B26A7}"/>
          </ac:picMkLst>
        </pc:pic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0" creationId="{D974811F-DB70-4EC1-8B46-FB23CFC50768}"/>
          </ac:cxnSpMkLst>
        </pc:cxn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2" creationId="{BE6368CD-B28B-43A0-91B2-4DD6251A8E87}"/>
          </ac:cxnSpMkLst>
        </pc:cxnChg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  <pc:spChg chg="mod ord">
          <ac:chgData name="Weifeng Xu" userId="e7aed605-a3dd-4d5a-a692-a87037af107b" providerId="ADAL" clId="{27FAE7C2-98C3-4F90-970B-CFC2B878BAA9}" dt="2021-03-16T13:30:39.556" v="1345" actId="1076"/>
          <ac:spMkLst>
            <pc:docMk/>
            <pc:sldMk cId="3968060583" sldId="266"/>
            <ac:spMk id="2" creationId="{867613A4-2C20-4ADA-B22B-D063326A0839}"/>
          </ac:spMkLst>
        </pc:spChg>
        <pc:spChg chg="add mod ord">
          <ac:chgData name="Weifeng Xu" userId="e7aed605-a3dd-4d5a-a692-a87037af107b" providerId="ADAL" clId="{27FAE7C2-98C3-4F90-970B-CFC2B878BAA9}" dt="2021-03-16T13:31:00.337" v="1346" actId="33524"/>
          <ac:spMkLst>
            <pc:docMk/>
            <pc:sldMk cId="3968060583" sldId="266"/>
            <ac:spMk id="3" creationId="{A20C1884-EACF-4155-BC0C-1B75CF6F6668}"/>
          </ac:spMkLst>
        </pc:spChg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  <pc:spChg chg="mod ord">
          <ac:chgData name="Weifeng Xu" userId="e7aed605-a3dd-4d5a-a692-a87037af107b" providerId="ADAL" clId="{27FAE7C2-98C3-4F90-970B-CFC2B878BAA9}" dt="2021-03-16T14:47:03.068" v="1440" actId="6549"/>
          <ac:spMkLst>
            <pc:docMk/>
            <pc:sldMk cId="957453442" sldId="267"/>
            <ac:spMk id="2" creationId="{BC3624F3-A95D-4496-AE08-90719C145310}"/>
          </ac:spMkLst>
        </pc:spChg>
        <pc:spChg chg="del">
          <ac:chgData name="Weifeng Xu" userId="e7aed605-a3dd-4d5a-a692-a87037af107b" providerId="ADAL" clId="{27FAE7C2-98C3-4F90-970B-CFC2B878BAA9}" dt="2021-03-16T14:35:11.069" v="1351" actId="700"/>
          <ac:spMkLst>
            <pc:docMk/>
            <pc:sldMk cId="957453442" sldId="267"/>
            <ac:spMk id="3" creationId="{6560CC2C-3E74-4A42-9023-D38BDCF8993C}"/>
          </ac:spMkLst>
        </pc:spChg>
        <pc:spChg chg="add mod">
          <ac:chgData name="Weifeng Xu" userId="e7aed605-a3dd-4d5a-a692-a87037af107b" providerId="ADAL" clId="{27FAE7C2-98C3-4F90-970B-CFC2B878BAA9}" dt="2021-03-16T14:48:21.958" v="1451" actId="113"/>
          <ac:spMkLst>
            <pc:docMk/>
            <pc:sldMk cId="957453442" sldId="267"/>
            <ac:spMk id="6" creationId="{663FE430-8B72-40BE-9B60-221E71ACE875}"/>
          </ac:spMkLst>
        </pc:spChg>
        <pc:spChg chg="add mod">
          <ac:chgData name="Weifeng Xu" userId="e7aed605-a3dd-4d5a-a692-a87037af107b" providerId="ADAL" clId="{27FAE7C2-98C3-4F90-970B-CFC2B878BAA9}" dt="2021-03-16T14:47:50.723" v="1450" actId="20577"/>
          <ac:spMkLst>
            <pc:docMk/>
            <pc:sldMk cId="957453442" sldId="267"/>
            <ac:spMk id="7" creationId="{57071427-5A7C-4072-B4A6-3166C9086EBB}"/>
          </ac:spMkLst>
        </pc:spChg>
        <pc:spChg chg="add del mod">
          <ac:chgData name="Weifeng Xu" userId="e7aed605-a3dd-4d5a-a692-a87037af107b" providerId="ADAL" clId="{27FAE7C2-98C3-4F90-970B-CFC2B878BAA9}" dt="2021-03-16T14:36:04.522" v="1364" actId="478"/>
          <ac:spMkLst>
            <pc:docMk/>
            <pc:sldMk cId="957453442" sldId="267"/>
            <ac:spMk id="8" creationId="{4F8F58F5-E4BB-4AFD-B44D-5E86DA8A9862}"/>
          </ac:spMkLst>
        </pc:spChg>
        <pc:picChg chg="add mod">
          <ac:chgData name="Weifeng Xu" userId="e7aed605-a3dd-4d5a-a692-a87037af107b" providerId="ADAL" clId="{27FAE7C2-98C3-4F90-970B-CFC2B878BAA9}" dt="2021-03-16T14:37:01.827" v="1378" actId="1076"/>
          <ac:picMkLst>
            <pc:docMk/>
            <pc:sldMk cId="957453442" sldId="267"/>
            <ac:picMk id="4" creationId="{2A88E5D1-F483-4C5D-B7E8-746516F486FF}"/>
          </ac:picMkLst>
        </pc:picChg>
        <pc:picChg chg="add mod">
          <ac:chgData name="Weifeng Xu" userId="e7aed605-a3dd-4d5a-a692-a87037af107b" providerId="ADAL" clId="{27FAE7C2-98C3-4F90-970B-CFC2B878BAA9}" dt="2021-03-16T14:36:41.264" v="1373" actId="1076"/>
          <ac:picMkLst>
            <pc:docMk/>
            <pc:sldMk cId="957453442" sldId="267"/>
            <ac:picMk id="5" creationId="{929B1B79-FAFB-4DFD-96AF-037640C40B98}"/>
          </ac:picMkLst>
        </pc:picChg>
        <pc:picChg chg="add mod">
          <ac:chgData name="Weifeng Xu" userId="e7aed605-a3dd-4d5a-a692-a87037af107b" providerId="ADAL" clId="{27FAE7C2-98C3-4F90-970B-CFC2B878BAA9}" dt="2021-03-16T14:36:34.766" v="1372" actId="1076"/>
          <ac:picMkLst>
            <pc:docMk/>
            <pc:sldMk cId="957453442" sldId="267"/>
            <ac:picMk id="9" creationId="{AAFBA95B-B028-4CD0-8035-5A59AAAB9E0E}"/>
          </ac:picMkLst>
        </pc:picChg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  <pc:spChg chg="del mod ord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2" creationId="{5C403928-8DC4-4200-AB37-DB147AE5880F}"/>
          </ac:spMkLst>
        </pc:spChg>
        <pc:spChg chg="del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3" creationId="{C48228B4-AF9F-4F77-9E18-7DB9930881C6}"/>
          </ac:spMkLst>
        </pc:spChg>
        <pc:spChg chg="add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4" creationId="{810D4BA4-C6AE-455E-A458-59CCC26BFBE5}"/>
          </ac:spMkLst>
        </pc:spChg>
        <pc:spChg chg="add del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8" creationId="{3E1E598B-ACB5-474B-998B-AABD08526015}"/>
          </ac:spMkLst>
        </pc:spChg>
        <pc:graphicFrameChg chg="add mod modGraphic">
          <ac:chgData name="Weifeng Xu" userId="e7aed605-a3dd-4d5a-a692-a87037af107b" providerId="ADAL" clId="{27FAE7C2-98C3-4F90-970B-CFC2B878BAA9}" dt="2021-03-19T12:54:44.258" v="5852" actId="14734"/>
          <ac:graphicFrameMkLst>
            <pc:docMk/>
            <pc:sldMk cId="877308037" sldId="268"/>
            <ac:graphicFrameMk id="5" creationId="{6418CA68-875C-4219-A54D-045820EE6CD7}"/>
          </ac:graphicFrameMkLst>
        </pc:graphicFrameChg>
        <pc:picChg chg="add del">
          <ac:chgData name="Weifeng Xu" userId="e7aed605-a3dd-4d5a-a692-a87037af107b" providerId="ADAL" clId="{27FAE7C2-98C3-4F90-970B-CFC2B878BAA9}" dt="2021-03-16T19:09:31.859" v="2152" actId="22"/>
          <ac:picMkLst>
            <pc:docMk/>
            <pc:sldMk cId="877308037" sldId="268"/>
            <ac:picMk id="7" creationId="{82B0786D-221B-4646-924D-D35BD7B0E16D}"/>
          </ac:picMkLst>
        </pc:picChg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  <pc:spChg chg="mod ord">
          <ac:chgData name="Weifeng Xu" userId="e7aed605-a3dd-4d5a-a692-a87037af107b" providerId="ADAL" clId="{27FAE7C2-98C3-4F90-970B-CFC2B878BAA9}" dt="2021-03-17T00:50:53.031" v="3170"/>
          <ac:spMkLst>
            <pc:docMk/>
            <pc:sldMk cId="1144033824" sldId="269"/>
            <ac:spMk id="2" creationId="{064F4966-5E33-4A82-B275-101E2C5B29E6}"/>
          </ac:spMkLst>
        </pc:spChg>
        <pc:spChg chg="del">
          <ac:chgData name="Weifeng Xu" userId="e7aed605-a3dd-4d5a-a692-a87037af107b" providerId="ADAL" clId="{27FAE7C2-98C3-4F90-970B-CFC2B878BAA9}" dt="2021-03-16T16:46:03.169" v="1976" actId="700"/>
          <ac:spMkLst>
            <pc:docMk/>
            <pc:sldMk cId="1144033824" sldId="269"/>
            <ac:spMk id="3" creationId="{A67B2796-4082-4ADF-A33B-3E8D6FB8AAF4}"/>
          </ac:spMkLst>
        </pc:spChg>
        <pc:spChg chg="add del mod">
          <ac:chgData name="Weifeng Xu" userId="e7aed605-a3dd-4d5a-a692-a87037af107b" providerId="ADAL" clId="{27FAE7C2-98C3-4F90-970B-CFC2B878BAA9}" dt="2021-03-17T00:50:50.831" v="3167" actId="22"/>
          <ac:spMkLst>
            <pc:docMk/>
            <pc:sldMk cId="1144033824" sldId="269"/>
            <ac:spMk id="7" creationId="{16AA40D2-B985-484C-9F21-FAB85115AB80}"/>
          </ac:spMkLst>
        </pc:spChg>
        <pc:picChg chg="add mod">
          <ac:chgData name="Weifeng Xu" userId="e7aed605-a3dd-4d5a-a692-a87037af107b" providerId="ADAL" clId="{27FAE7C2-98C3-4F90-970B-CFC2B878BAA9}" dt="2021-03-16T16:46:11.042" v="1979" actId="14100"/>
          <ac:picMkLst>
            <pc:docMk/>
            <pc:sldMk cId="1144033824" sldId="269"/>
            <ac:picMk id="5" creationId="{BF330F21-4162-44FA-A50D-1ABE9C5DF385}"/>
          </ac:picMkLst>
        </pc:picChg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  <pc:spChg chg="del mod ord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2" creationId="{FB27507F-EA8B-4376-ADEC-CB2C0155375F}"/>
          </ac:spMkLst>
        </pc:spChg>
        <pc:spChg chg="del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3" creationId="{6D28FFFF-2965-41D2-85D9-CBCC208CC287}"/>
          </ac:spMkLst>
        </pc:spChg>
        <pc:spChg chg="add mod ord">
          <ac:chgData name="Weifeng Xu" userId="e7aed605-a3dd-4d5a-a692-a87037af107b" providerId="ADAL" clId="{27FAE7C2-98C3-4F90-970B-CFC2B878BAA9}" dt="2021-03-17T00:51:58.508" v="3225" actId="20577"/>
          <ac:spMkLst>
            <pc:docMk/>
            <pc:sldMk cId="893191663" sldId="270"/>
            <ac:spMk id="4" creationId="{538BC1F1-922C-4E3F-BBA4-F6E93166B8CB}"/>
          </ac:spMkLst>
        </pc:spChg>
        <pc:spChg chg="add del mod">
          <ac:chgData name="Weifeng Xu" userId="e7aed605-a3dd-4d5a-a692-a87037af107b" providerId="ADAL" clId="{27FAE7C2-98C3-4F90-970B-CFC2B878BAA9}" dt="2021-03-17T00:51:09.916" v="3171" actId="478"/>
          <ac:spMkLst>
            <pc:docMk/>
            <pc:sldMk cId="893191663" sldId="270"/>
            <ac:spMk id="11" creationId="{66CBCEB8-ACFD-4272-A52A-D4C11C90CAEF}"/>
          </ac:spMkLst>
        </pc:spChg>
        <pc:spChg chg="add mod">
          <ac:chgData name="Weifeng Xu" userId="e7aed605-a3dd-4d5a-a692-a87037af107b" providerId="ADAL" clId="{27FAE7C2-98C3-4F90-970B-CFC2B878BAA9}" dt="2021-03-17T00:51:40.748" v="3220" actId="20577"/>
          <ac:spMkLst>
            <pc:docMk/>
            <pc:sldMk cId="893191663" sldId="270"/>
            <ac:spMk id="13" creationId="{BEF50DF1-3162-49FA-9A91-E99BD6846D8E}"/>
          </ac:spMkLst>
        </pc:sp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6" creationId="{0FBCF0F6-D82D-4ED7-B1DE-6D06C7728FE6}"/>
          </ac:picMkLst>
        </pc:pic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8" creationId="{3AC17B2E-31CD-4163-8D44-384C41B93506}"/>
          </ac:picMkLst>
        </pc:picChg>
        <pc:cxnChg chg="add mod">
          <ac:chgData name="Weifeng Xu" userId="e7aed605-a3dd-4d5a-a692-a87037af107b" providerId="ADAL" clId="{27FAE7C2-98C3-4F90-970B-CFC2B878BAA9}" dt="2021-03-17T00:48:41.385" v="3138" actId="1036"/>
          <ac:cxnSpMkLst>
            <pc:docMk/>
            <pc:sldMk cId="893191663" sldId="270"/>
            <ac:cxnSpMk id="10" creationId="{3740CCA8-DCF0-4D51-8881-CBD0FB137C2A}"/>
          </ac:cxnSpMkLst>
        </pc:cxnChg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  <pc:spChg chg="mod ord">
          <ac:chgData name="Weifeng Xu" userId="e7aed605-a3dd-4d5a-a692-a87037af107b" providerId="ADAL" clId="{27FAE7C2-98C3-4F90-970B-CFC2B878BAA9}" dt="2021-03-16T15:48:07.507" v="1804" actId="20577"/>
          <ac:spMkLst>
            <pc:docMk/>
            <pc:sldMk cId="3206008134" sldId="271"/>
            <ac:spMk id="2" creationId="{D435102A-78D2-4DD6-9DE9-17A32C03B080}"/>
          </ac:spMkLst>
        </pc:spChg>
        <pc:spChg chg="add del">
          <ac:chgData name="Weifeng Xu" userId="e7aed605-a3dd-4d5a-a692-a87037af107b" providerId="ADAL" clId="{27FAE7C2-98C3-4F90-970B-CFC2B878BAA9}" dt="2021-03-16T15:45:38.752" v="1776" actId="700"/>
          <ac:spMkLst>
            <pc:docMk/>
            <pc:sldMk cId="3206008134" sldId="271"/>
            <ac:spMk id="3" creationId="{57999E14-4B37-480A-A1DD-099250730C33}"/>
          </ac:spMkLst>
        </pc:spChg>
        <pc:spChg chg="add mod">
          <ac:chgData name="Weifeng Xu" userId="e7aed605-a3dd-4d5a-a692-a87037af107b" providerId="ADAL" clId="{27FAE7C2-98C3-4F90-970B-CFC2B878BAA9}" dt="2021-03-16T15:50:57.464" v="1867" actId="1076"/>
          <ac:spMkLst>
            <pc:docMk/>
            <pc:sldMk cId="3206008134" sldId="271"/>
            <ac:spMk id="6" creationId="{D48BFB6A-3A77-449B-8008-ADC4EDC5FD67}"/>
          </ac:spMkLst>
        </pc:spChg>
        <pc:picChg chg="add mod">
          <ac:chgData name="Weifeng Xu" userId="e7aed605-a3dd-4d5a-a692-a87037af107b" providerId="ADAL" clId="{27FAE7C2-98C3-4F90-970B-CFC2B878BAA9}" dt="2021-03-16T15:47:46.759" v="1799" actId="14100"/>
          <ac:picMkLst>
            <pc:docMk/>
            <pc:sldMk cId="3206008134" sldId="271"/>
            <ac:picMk id="5" creationId="{F25DA0F0-F10F-436D-BD66-703A57358CA4}"/>
          </ac:picMkLst>
        </pc:picChg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  <pc:spChg chg="del mod ord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2" creationId="{CDCDBBEB-B9F3-440B-9A63-22153E0E8182}"/>
          </ac:spMkLst>
        </pc:spChg>
        <pc:spChg chg="del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3" creationId="{537EB5A7-D56D-41F9-B2A8-2E35F695A9F0}"/>
          </ac:spMkLst>
        </pc:spChg>
        <pc:spChg chg="add mod or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4" creationId="{4FBB015E-4087-4C8A-ACD7-D5A1B337824F}"/>
          </ac:spMkLst>
        </pc:spChg>
        <pc:spChg chg="add del mod ord">
          <ac:chgData name="Weifeng Xu" userId="e7aed605-a3dd-4d5a-a692-a87037af107b" providerId="ADAL" clId="{27FAE7C2-98C3-4F90-970B-CFC2B878BAA9}" dt="2021-03-17T01:46:30.502" v="3469" actId="478"/>
          <ac:spMkLst>
            <pc:docMk/>
            <pc:sldMk cId="2993734160" sldId="272"/>
            <ac:spMk id="7" creationId="{F70DD28B-5757-49F5-84C4-87C518467D52}"/>
          </ac:spMkLst>
        </pc:spChg>
        <pc:spChg chg="add del">
          <ac:chgData name="Weifeng Xu" userId="e7aed605-a3dd-4d5a-a692-a87037af107b" providerId="ADAL" clId="{27FAE7C2-98C3-4F90-970B-CFC2B878BAA9}" dt="2021-03-17T01:46:54.192" v="3472" actId="26606"/>
          <ac:spMkLst>
            <pc:docMk/>
            <pc:sldMk cId="2993734160" sldId="272"/>
            <ac:spMk id="8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10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2.651" v="2320" actId="26606"/>
          <ac:spMkLst>
            <pc:docMk/>
            <pc:sldMk cId="2993734160" sldId="272"/>
            <ac:spMk id="11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6T19:14:15.690" v="2322" actId="26606"/>
          <ac:spMkLst>
            <pc:docMk/>
            <pc:sldMk cId="2993734160" sldId="272"/>
            <ac:spMk id="13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7.358" v="2324" actId="26606"/>
          <ac:spMkLst>
            <pc:docMk/>
            <pc:sldMk cId="2993734160" sldId="272"/>
            <ac:spMk id="15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7T01:44:32.661" v="3410" actId="700"/>
          <ac:spMkLst>
            <pc:docMk/>
            <pc:sldMk cId="2993734160" sldId="272"/>
            <ac:spMk id="17" creationId="{D12DDE76-C203-4047-9998-63900085B5E8}"/>
          </ac:spMkLst>
        </pc:spChg>
        <pc:picChg chg="add mod">
          <ac:chgData name="Weifeng Xu" userId="e7aed605-a3dd-4d5a-a692-a87037af107b" providerId="ADAL" clId="{27FAE7C2-98C3-4F90-970B-CFC2B878BAA9}" dt="2021-03-17T01:46:54.195" v="3473" actId="26606"/>
          <ac:picMkLst>
            <pc:docMk/>
            <pc:sldMk cId="2993734160" sldId="272"/>
            <ac:picMk id="6" creationId="{FB4C5570-CF54-4859-B322-C1AC564FC657}"/>
          </ac:picMkLst>
        </pc:picChg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  <pc:spChg chg="add mod">
          <ac:chgData name="Weifeng Xu" userId="e7aed605-a3dd-4d5a-a692-a87037af107b" providerId="ADAL" clId="{27FAE7C2-98C3-4F90-970B-CFC2B878BAA9}" dt="2021-03-16T19:59:55.861" v="2730"/>
          <ac:spMkLst>
            <pc:docMk/>
            <pc:sldMk cId="1653422532" sldId="273"/>
            <ac:spMk id="2" creationId="{03F964F5-C4A4-4361-A0F3-289FDE1749CD}"/>
          </ac:spMkLst>
        </pc:spChg>
        <pc:spChg chg="add mod">
          <ac:chgData name="Weifeng Xu" userId="e7aed605-a3dd-4d5a-a692-a87037af107b" providerId="ADAL" clId="{27FAE7C2-98C3-4F90-970B-CFC2B878BAA9}" dt="2021-03-16T19:16:40.910" v="2328" actId="700"/>
          <ac:spMkLst>
            <pc:docMk/>
            <pc:sldMk cId="1653422532" sldId="273"/>
            <ac:spMk id="3" creationId="{60AEB324-3908-4D69-98CB-65D6645A0D0F}"/>
          </ac:spMkLst>
        </pc:spChg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2" creationId="{D28B2ECC-42F9-458A-BA03-AE691707EDB7}"/>
          </ac:spMkLst>
        </pc:spChg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3" creationId="{7E338FE6-4E1D-4E33-B17F-504D86347B68}"/>
          </ac:spMkLst>
        </pc:spChg>
        <pc:spChg chg="add mod ord">
          <ac:chgData name="Weifeng Xu" userId="e7aed605-a3dd-4d5a-a692-a87037af107b" providerId="ADAL" clId="{27FAE7C2-98C3-4F90-970B-CFC2B878BAA9}" dt="2021-03-16T19:23:43.948" v="2522" actId="700"/>
          <ac:spMkLst>
            <pc:docMk/>
            <pc:sldMk cId="2683376326" sldId="274"/>
            <ac:spMk id="4" creationId="{02D748D3-0EBA-4302-8816-55287D7B027F}"/>
          </ac:spMkLst>
        </pc:spChg>
        <pc:spChg chg="add del mod ord">
          <ac:chgData name="Weifeng Xu" userId="e7aed605-a3dd-4d5a-a692-a87037af107b" providerId="ADAL" clId="{27FAE7C2-98C3-4F90-970B-CFC2B878BAA9}" dt="2021-03-16T19:17:06.500" v="2354" actId="700"/>
          <ac:spMkLst>
            <pc:docMk/>
            <pc:sldMk cId="2683376326" sldId="274"/>
            <ac:spMk id="5" creationId="{DDDE75A4-C38D-4228-8F9F-D920215DBA38}"/>
          </ac:spMkLst>
        </pc:spChg>
        <pc:spChg chg="add mod ord">
          <ac:chgData name="Weifeng Xu" userId="e7aed605-a3dd-4d5a-a692-a87037af107b" providerId="ADAL" clId="{27FAE7C2-98C3-4F90-970B-CFC2B878BAA9}" dt="2021-03-16T20:03:14.602" v="2799" actId="20577"/>
          <ac:spMkLst>
            <pc:docMk/>
            <pc:sldMk cId="2683376326" sldId="274"/>
            <ac:spMk id="6" creationId="{7CEB504F-AC24-4810-8A2C-A25B1ED7655C}"/>
          </ac:spMkLst>
        </pc:spChg>
        <pc:graphicFrameChg chg="add mod modGraphic">
          <ac:chgData name="Weifeng Xu" userId="e7aed605-a3dd-4d5a-a692-a87037af107b" providerId="ADAL" clId="{27FAE7C2-98C3-4F90-970B-CFC2B878BAA9}" dt="2021-03-16T19:44:45.438" v="2631" actId="1076"/>
          <ac:graphicFrameMkLst>
            <pc:docMk/>
            <pc:sldMk cId="2683376326" sldId="274"/>
            <ac:graphicFrameMk id="7" creationId="{8D1A5619-4AB5-4E90-ADE3-572E8D0EAB21}"/>
          </ac:graphicFrameMkLst>
        </pc:graphicFrameChg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2" creationId="{D1701E65-A27B-4EA4-B318-CF3AB7EBAF34}"/>
          </ac:spMkLst>
        </pc:spChg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3" creationId="{FBEDFCD5-215D-4095-809C-BFD9DB951C04}"/>
          </ac:spMkLst>
        </pc:spChg>
        <pc:spChg chg="add mod ord">
          <ac:chgData name="Weifeng Xu" userId="e7aed605-a3dd-4d5a-a692-a87037af107b" providerId="ADAL" clId="{27FAE7C2-98C3-4F90-970B-CFC2B878BAA9}" dt="2021-03-16T20:15:45.897" v="2815"/>
          <ac:spMkLst>
            <pc:docMk/>
            <pc:sldMk cId="774738833" sldId="275"/>
            <ac:spMk id="4" creationId="{20B3BF32-46DC-44D1-9D08-9EA249245DE7}"/>
          </ac:spMkLst>
        </pc:spChg>
        <pc:spChg chg="add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5" creationId="{91703171-0163-46F3-B97A-E93584943FFF}"/>
          </ac:spMkLst>
        </pc:spChg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2" creationId="{1E00510B-68E1-46F1-9557-71BB3CEAB6CF}"/>
          </ac:spMkLst>
        </pc:spChg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3" creationId="{0EF8C866-3854-4BD1-B605-73AC8B296C67}"/>
          </ac:spMkLst>
        </pc:spChg>
        <pc:spChg chg="add mod ord">
          <ac:chgData name="Weifeng Xu" userId="e7aed605-a3dd-4d5a-a692-a87037af107b" providerId="ADAL" clId="{27FAE7C2-98C3-4F90-970B-CFC2B878BAA9}" dt="2021-03-16T20:16:26.954" v="2819"/>
          <ac:spMkLst>
            <pc:docMk/>
            <pc:sldMk cId="124320607" sldId="276"/>
            <ac:spMk id="4" creationId="{4BA88270-109E-4A43-A31C-3F6EEDE89461}"/>
          </ac:spMkLst>
        </pc:spChg>
        <pc:spChg chg="add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5" creationId="{2A0CD659-1DFD-45B1-BC4F-A81E6054989C}"/>
          </ac:spMkLst>
        </pc:spChg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  <pc:spChg chg="del mod ord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2" creationId="{4903BCF8-3C8F-40D0-BA19-73EB873D1F21}"/>
          </ac:spMkLst>
        </pc:spChg>
        <pc:spChg chg="del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3" creationId="{B9ECE370-8881-4D8E-BD0E-6D2C667606B4}"/>
          </ac:spMkLst>
        </pc:spChg>
        <pc:spChg chg="add del mod ord">
          <ac:chgData name="Weifeng Xu" userId="e7aed605-a3dd-4d5a-a692-a87037af107b" providerId="ADAL" clId="{27FAE7C2-98C3-4F90-970B-CFC2B878BAA9}" dt="2021-03-16T20:22:23.504" v="2848" actId="700"/>
          <ac:spMkLst>
            <pc:docMk/>
            <pc:sldMk cId="347589165" sldId="277"/>
            <ac:spMk id="4" creationId="{ABBD8A55-1C61-4F74-83C6-3C1A6100F93E}"/>
          </ac:spMkLst>
        </pc:spChg>
        <pc:spChg chg="add mod ord">
          <ac:chgData name="Weifeng Xu" userId="e7aed605-a3dd-4d5a-a692-a87037af107b" providerId="ADAL" clId="{27FAE7C2-98C3-4F90-970B-CFC2B878BAA9}" dt="2021-03-16T20:23:27.497" v="2901" actId="20577"/>
          <ac:spMkLst>
            <pc:docMk/>
            <pc:sldMk cId="347589165" sldId="277"/>
            <ac:spMk id="7" creationId="{5B6F29E9-E9B8-40B8-B6E6-B86788C7592E}"/>
          </ac:spMkLst>
        </pc:spChg>
        <pc:spChg chg="add mod">
          <ac:chgData name="Weifeng Xu" userId="e7aed605-a3dd-4d5a-a692-a87037af107b" providerId="ADAL" clId="{27FAE7C2-98C3-4F90-970B-CFC2B878BAA9}" dt="2021-03-17T14:25:31.325" v="4476" actId="1076"/>
          <ac:spMkLst>
            <pc:docMk/>
            <pc:sldMk cId="347589165" sldId="277"/>
            <ac:spMk id="11" creationId="{30DAAE72-FD9D-454E-B971-D823DABB7EC1}"/>
          </ac:spMkLst>
        </pc:spChg>
        <pc:picChg chg="add mod">
          <ac:chgData name="Weifeng Xu" userId="e7aed605-a3dd-4d5a-a692-a87037af107b" providerId="ADAL" clId="{27FAE7C2-98C3-4F90-970B-CFC2B878BAA9}" dt="2021-03-16T20:22:37.612" v="2854" actId="1076"/>
          <ac:picMkLst>
            <pc:docMk/>
            <pc:sldMk cId="347589165" sldId="277"/>
            <ac:picMk id="6" creationId="{4E3652C5-8BE0-4B42-8F65-56CCEF8AE7EB}"/>
          </ac:picMkLst>
        </pc:picChg>
        <pc:picChg chg="add del mod">
          <ac:chgData name="Weifeng Xu" userId="e7aed605-a3dd-4d5a-a692-a87037af107b" providerId="ADAL" clId="{27FAE7C2-98C3-4F90-970B-CFC2B878BAA9}" dt="2021-03-17T14:26:04.592" v="4477" actId="21"/>
          <ac:picMkLst>
            <pc:docMk/>
            <pc:sldMk cId="347589165" sldId="277"/>
            <ac:picMk id="14" creationId="{66087EC4-B7F0-4AF9-A20D-A74C62C998D1}"/>
          </ac:picMkLst>
        </pc:picChg>
        <pc:cxnChg chg="add mod">
          <ac:chgData name="Weifeng Xu" userId="e7aed605-a3dd-4d5a-a692-a87037af107b" providerId="ADAL" clId="{27FAE7C2-98C3-4F90-970B-CFC2B878BAA9}" dt="2021-03-17T14:25:31.325" v="4476" actId="1076"/>
          <ac:cxnSpMkLst>
            <pc:docMk/>
            <pc:sldMk cId="347589165" sldId="277"/>
            <ac:cxnSpMk id="9" creationId="{06794608-5A24-4151-BE37-510B1ACFAA5D}"/>
          </ac:cxnSpMkLst>
        </pc:cxnChg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  <pc:spChg chg="del mod ord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2" creationId="{ACD078B1-05E4-4D3B-A245-F21874F673E1}"/>
          </ac:spMkLst>
        </pc:spChg>
        <pc:spChg chg="del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3" creationId="{4902FE49-24C7-4A99-B7BD-28B300D73226}"/>
          </ac:spMkLst>
        </pc:spChg>
        <pc:spChg chg="add mod ord">
          <ac:chgData name="Weifeng Xu" userId="e7aed605-a3dd-4d5a-a692-a87037af107b" providerId="ADAL" clId="{27FAE7C2-98C3-4F90-970B-CFC2B878BAA9}" dt="2021-03-16T21:13:24.274" v="2927" actId="20577"/>
          <ac:spMkLst>
            <pc:docMk/>
            <pc:sldMk cId="3924497350" sldId="278"/>
            <ac:spMk id="4" creationId="{6FA1E0F1-4217-41AA-9490-00539C8865A8}"/>
          </ac:spMkLst>
        </pc:spChg>
        <pc:spChg chg="add mod">
          <ac:chgData name="Weifeng Xu" userId="e7aed605-a3dd-4d5a-a692-a87037af107b" providerId="ADAL" clId="{27FAE7C2-98C3-4F90-970B-CFC2B878BAA9}" dt="2021-03-16T21:25:34.387" v="3008" actId="20577"/>
          <ac:spMkLst>
            <pc:docMk/>
            <pc:sldMk cId="3924497350" sldId="278"/>
            <ac:spMk id="9" creationId="{D951299F-0CE1-44A4-BFD0-503559E61156}"/>
          </ac:spMkLst>
        </pc:spChg>
        <pc:picChg chg="add mod">
          <ac:chgData name="Weifeng Xu" userId="e7aed605-a3dd-4d5a-a692-a87037af107b" providerId="ADAL" clId="{27FAE7C2-98C3-4F90-970B-CFC2B878BAA9}" dt="2021-03-16T21:24:30.371" v="2986" actId="1076"/>
          <ac:picMkLst>
            <pc:docMk/>
            <pc:sldMk cId="3924497350" sldId="278"/>
            <ac:picMk id="6" creationId="{7D9A92DE-DBA5-434A-BD4D-38BE9FFEFC55}"/>
          </ac:picMkLst>
        </pc:picChg>
        <pc:cxnChg chg="add mod">
          <ac:chgData name="Weifeng Xu" userId="e7aed605-a3dd-4d5a-a692-a87037af107b" providerId="ADAL" clId="{27FAE7C2-98C3-4F90-970B-CFC2B878BAA9}" dt="2021-03-16T21:23:50.529" v="2950" actId="1582"/>
          <ac:cxnSpMkLst>
            <pc:docMk/>
            <pc:sldMk cId="3924497350" sldId="278"/>
            <ac:cxnSpMk id="8" creationId="{2C3061A8-54D5-45A7-BF1F-48AD8C245746}"/>
          </ac:cxnSpMkLst>
        </pc:cxnChg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2" creationId="{B8CC6341-3938-49DE-B896-88741A71ECF2}"/>
          </ac:spMkLst>
        </pc:spChg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3" creationId="{0BEA59C6-B75C-4255-946B-5EB6A2345557}"/>
          </ac:spMkLst>
        </pc:spChg>
        <pc:spChg chg="add mod">
          <ac:chgData name="Weifeng Xu" userId="e7aed605-a3dd-4d5a-a692-a87037af107b" providerId="ADAL" clId="{27FAE7C2-98C3-4F90-970B-CFC2B878BAA9}" dt="2021-03-17T00:12:39.503" v="3072" actId="1076"/>
          <ac:spMkLst>
            <pc:docMk/>
            <pc:sldMk cId="128099297" sldId="279"/>
            <ac:spMk id="6" creationId="{1268C034-7D46-411F-9B08-02FEE3005FF2}"/>
          </ac:spMkLst>
        </pc:spChg>
        <pc:picChg chg="add mod">
          <ac:chgData name="Weifeng Xu" userId="e7aed605-a3dd-4d5a-a692-a87037af107b" providerId="ADAL" clId="{27FAE7C2-98C3-4F90-970B-CFC2B878BAA9}" dt="2021-03-17T00:11:50.302" v="3044" actId="1076"/>
          <ac:picMkLst>
            <pc:docMk/>
            <pc:sldMk cId="128099297" sldId="279"/>
            <ac:picMk id="5" creationId="{BECD7DE2-BC89-4EA8-9C28-99F3777FD616}"/>
          </ac:picMkLst>
        </pc:picChg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  <pc:spChg chg="del">
          <ac:chgData name="Weifeng Xu" userId="e7aed605-a3dd-4d5a-a692-a87037af107b" providerId="ADAL" clId="{27FAE7C2-98C3-4F90-970B-CFC2B878BAA9}" dt="2021-03-17T00:52:11.969" v="3227" actId="700"/>
          <ac:spMkLst>
            <pc:docMk/>
            <pc:sldMk cId="3275461220" sldId="280"/>
            <ac:spMk id="2" creationId="{A2F1BEE5-689E-45B7-994B-C4BBC93B81E0}"/>
          </ac:spMkLst>
        </pc:spChg>
        <pc:spChg chg="add mod">
          <ac:chgData name="Weifeng Xu" userId="e7aed605-a3dd-4d5a-a692-a87037af107b" providerId="ADAL" clId="{27FAE7C2-98C3-4F90-970B-CFC2B878BAA9}" dt="2021-03-17T01:08:22.573" v="3356" actId="20577"/>
          <ac:spMkLst>
            <pc:docMk/>
            <pc:sldMk cId="3275461220" sldId="280"/>
            <ac:spMk id="3" creationId="{E8953621-52B5-4FD4-B33E-5DE33088F6CA}"/>
          </ac:spMkLst>
        </pc:spChg>
        <pc:spChg chg="add mod">
          <ac:chgData name="Weifeng Xu" userId="e7aed605-a3dd-4d5a-a692-a87037af107b" providerId="ADAL" clId="{27FAE7C2-98C3-4F90-970B-CFC2B878BAA9}" dt="2021-03-17T01:00:45.851" v="3344" actId="207"/>
          <ac:spMkLst>
            <pc:docMk/>
            <pc:sldMk cId="3275461220" sldId="280"/>
            <ac:spMk id="8" creationId="{ADD94266-25A4-4731-B8B1-AC128D969DAC}"/>
          </ac:spMkLst>
        </pc:spChg>
        <pc:picChg chg="add mod">
          <ac:chgData name="Weifeng Xu" userId="e7aed605-a3dd-4d5a-a692-a87037af107b" providerId="ADAL" clId="{27FAE7C2-98C3-4F90-970B-CFC2B878BAA9}" dt="2021-03-17T01:05:22.273" v="3345" actId="14100"/>
          <ac:picMkLst>
            <pc:docMk/>
            <pc:sldMk cId="3275461220" sldId="280"/>
            <ac:picMk id="5" creationId="{E3E73CB2-4D6A-4963-88D7-BB2BE849143E}"/>
          </ac:picMkLst>
        </pc:picChg>
        <pc:picChg chg="add mod">
          <ac:chgData name="Weifeng Xu" userId="e7aed605-a3dd-4d5a-a692-a87037af107b" providerId="ADAL" clId="{27FAE7C2-98C3-4F90-970B-CFC2B878BAA9}" dt="2021-03-17T01:05:28.462" v="3348" actId="1076"/>
          <ac:picMkLst>
            <pc:docMk/>
            <pc:sldMk cId="3275461220" sldId="280"/>
            <ac:picMk id="7" creationId="{8E672CC2-46D9-4E98-909D-E471E0B3273E}"/>
          </ac:picMkLst>
        </pc:picChg>
        <pc:picChg chg="add mod modCrop">
          <ac:chgData name="Weifeng Xu" userId="e7aed605-a3dd-4d5a-a692-a87037af107b" providerId="ADAL" clId="{27FAE7C2-98C3-4F90-970B-CFC2B878BAA9}" dt="2021-03-17T01:05:55.240" v="3354" actId="732"/>
          <ac:picMkLst>
            <pc:docMk/>
            <pc:sldMk cId="3275461220" sldId="280"/>
            <ac:picMk id="10" creationId="{544E4BE6-4265-4E7B-8D87-6FA8874D5C64}"/>
          </ac:picMkLst>
        </pc:picChg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  <pc:spChg chg="add mod">
          <ac:chgData name="Weifeng Xu" userId="e7aed605-a3dd-4d5a-a692-a87037af107b" providerId="ADAL" clId="{27FAE7C2-98C3-4F90-970B-CFC2B878BAA9}" dt="2021-03-19T01:45:29.620" v="5848" actId="20577"/>
          <ac:spMkLst>
            <pc:docMk/>
            <pc:sldMk cId="2231598685" sldId="281"/>
            <ac:spMk id="2" creationId="{17031E37-A3D0-4814-A249-06401F1AF69B}"/>
          </ac:spMkLst>
        </pc:spChg>
        <pc:spChg chg="add mod">
          <ac:chgData name="Weifeng Xu" userId="e7aed605-a3dd-4d5a-a692-a87037af107b" providerId="ADAL" clId="{27FAE7C2-98C3-4F90-970B-CFC2B878BAA9}" dt="2021-03-17T01:12:29.658" v="3358" actId="700"/>
          <ac:spMkLst>
            <pc:docMk/>
            <pc:sldMk cId="2231598685" sldId="281"/>
            <ac:spMk id="3" creationId="{5259CE7F-7390-4343-9228-5A1AD78C89E2}"/>
          </ac:spMkLst>
        </pc:spChg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  <pc:spChg chg="del mod ord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2" creationId="{F62E5273-AD1F-4BD8-B3C9-170FF31B2125}"/>
          </ac:spMkLst>
        </pc:spChg>
        <pc:spChg chg="del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3" creationId="{8F94348D-4613-4DE8-A6AD-27FA504828DB}"/>
          </ac:spMkLst>
        </pc:spChg>
        <pc:spChg chg="add mod or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4" creationId="{194533EE-554E-4360-9966-F2615CA4AEB8}"/>
          </ac:spMkLst>
        </pc:spChg>
        <pc:spChg chg="ad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11" creationId="{D4771268-CB57-404A-9271-370EB28F6090}"/>
          </ac:spMkLst>
        </pc:spChg>
        <pc:picChg chg="add mod">
          <ac:chgData name="Weifeng Xu" userId="e7aed605-a3dd-4d5a-a692-a87037af107b" providerId="ADAL" clId="{27FAE7C2-98C3-4F90-970B-CFC2B878BAA9}" dt="2021-03-17T01:15:35.374" v="3376" actId="26606"/>
          <ac:picMkLst>
            <pc:docMk/>
            <pc:sldMk cId="3211939551" sldId="282"/>
            <ac:picMk id="6" creationId="{A8678943-EE50-4EC2-B2EB-EC6290111EA0}"/>
          </ac:picMkLst>
        </pc:picChg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  <pc:spChg chg="del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2" creationId="{E68F08B6-AA11-42E0-AF15-1021F1CD6FCE}"/>
          </ac:spMkLst>
        </pc:spChg>
        <pc:spChg chg="add mod ord">
          <ac:chgData name="Weifeng Xu" userId="e7aed605-a3dd-4d5a-a692-a87037af107b" providerId="ADAL" clId="{27FAE7C2-98C3-4F90-970B-CFC2B878BAA9}" dt="2021-03-17T01:16:10.973" v="3381" actId="20577"/>
          <ac:spMkLst>
            <pc:docMk/>
            <pc:sldMk cId="2080255708" sldId="283"/>
            <ac:spMk id="3" creationId="{330459C6-DF14-42E0-ABDB-18C64DBB9F11}"/>
          </ac:spMkLst>
        </pc:spChg>
        <pc:spChg chg="add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4" creationId="{DC12204D-16D3-4384-88EE-714617E1097E}"/>
          </ac:spMkLst>
        </pc:spChg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  <pc:spChg chg="mod">
          <ac:chgData name="Weifeng Xu" userId="e7aed605-a3dd-4d5a-a692-a87037af107b" providerId="ADAL" clId="{27FAE7C2-98C3-4F90-970B-CFC2B878BAA9}" dt="2021-03-17T02:12:28.999" v="3641" actId="404"/>
          <ac:spMkLst>
            <pc:docMk/>
            <pc:sldMk cId="3850375873" sldId="284"/>
            <ac:spMk id="2" creationId="{7E7A219C-A4FE-4F8D-B711-0BBF26E17EDB}"/>
          </ac:spMkLst>
        </pc:spChg>
        <pc:picChg chg="add mod">
          <ac:chgData name="Weifeng Xu" userId="e7aed605-a3dd-4d5a-a692-a87037af107b" providerId="ADAL" clId="{27FAE7C2-98C3-4F90-970B-CFC2B878BAA9}" dt="2021-03-17T01:54:26.933" v="3525" actId="1076"/>
          <ac:picMkLst>
            <pc:docMk/>
            <pc:sldMk cId="3850375873" sldId="284"/>
            <ac:picMk id="4" creationId="{A8919F9D-98D8-4000-B3BE-D29E0433B6F0}"/>
          </ac:picMkLst>
        </pc:picChg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  <pc:spChg chg="mod">
          <ac:chgData name="Weifeng Xu" userId="e7aed605-a3dd-4d5a-a692-a87037af107b" providerId="ADAL" clId="{27FAE7C2-98C3-4F90-970B-CFC2B878BAA9}" dt="2021-03-17T02:26:05.713" v="3705" actId="403"/>
          <ac:spMkLst>
            <pc:docMk/>
            <pc:sldMk cId="2575615686" sldId="285"/>
            <ac:spMk id="2" creationId="{58159742-484E-4A15-B9D2-3E57E5FBAAAE}"/>
          </ac:spMkLst>
        </pc:spChg>
        <pc:spChg chg="add">
          <ac:chgData name="Weifeng Xu" userId="e7aed605-a3dd-4d5a-a692-a87037af107b" providerId="ADAL" clId="{27FAE7C2-98C3-4F90-970B-CFC2B878BAA9}" dt="2021-03-17T02:13:15.069" v="3645" actId="26606"/>
          <ac:spMkLst>
            <pc:docMk/>
            <pc:sldMk cId="2575615686" sldId="285"/>
            <ac:spMk id="9" creationId="{53F29798-D584-4792-9B62-3F5F5C36D619}"/>
          </ac:spMkLst>
        </pc:spChg>
        <pc:picChg chg="add mod">
          <ac:chgData name="Weifeng Xu" userId="e7aed605-a3dd-4d5a-a692-a87037af107b" providerId="ADAL" clId="{27FAE7C2-98C3-4F90-970B-CFC2B878BAA9}" dt="2021-03-17T02:13:43.735" v="3654" actId="1076"/>
          <ac:picMkLst>
            <pc:docMk/>
            <pc:sldMk cId="2575615686" sldId="285"/>
            <ac:picMk id="4" creationId="{D7DD51FF-C6BE-4914-849F-908A8901DB85}"/>
          </ac:picMkLst>
        </pc:picChg>
        <pc:cxnChg chg="add mod">
          <ac:chgData name="Weifeng Xu" userId="e7aed605-a3dd-4d5a-a692-a87037af107b" providerId="ADAL" clId="{27FAE7C2-98C3-4F90-970B-CFC2B878BAA9}" dt="2021-03-17T02:23:36.565" v="3687" actId="1076"/>
          <ac:cxnSpMkLst>
            <pc:docMk/>
            <pc:sldMk cId="2575615686" sldId="285"/>
            <ac:cxnSpMk id="6" creationId="{7831E9D5-F70F-4A13-8E5F-B287F0045FF1}"/>
          </ac:cxnSpMkLst>
        </pc:cxnChg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  <pc:spChg chg="mod">
          <ac:chgData name="Weifeng Xu" userId="e7aed605-a3dd-4d5a-a692-a87037af107b" providerId="ADAL" clId="{27FAE7C2-98C3-4F90-970B-CFC2B878BAA9}" dt="2021-03-17T02:25:51.766" v="3703" actId="404"/>
          <ac:spMkLst>
            <pc:docMk/>
            <pc:sldMk cId="218088864" sldId="286"/>
            <ac:spMk id="2" creationId="{DBB9BAD0-4268-4610-9972-25815224B42D}"/>
          </ac:spMkLst>
        </pc:spChg>
        <pc:picChg chg="add mod">
          <ac:chgData name="Weifeng Xu" userId="e7aed605-a3dd-4d5a-a692-a87037af107b" providerId="ADAL" clId="{27FAE7C2-98C3-4F90-970B-CFC2B878BAA9}" dt="2021-03-17T02:22:48.547" v="3682" actId="1076"/>
          <ac:picMkLst>
            <pc:docMk/>
            <pc:sldMk cId="218088864" sldId="286"/>
            <ac:picMk id="4" creationId="{8A5EBC63-E069-4E9F-9E45-4C18B4F90F70}"/>
          </ac:picMkLst>
        </pc:picChg>
        <pc:cxnChg chg="add mod">
          <ac:chgData name="Weifeng Xu" userId="e7aed605-a3dd-4d5a-a692-a87037af107b" providerId="ADAL" clId="{27FAE7C2-98C3-4F90-970B-CFC2B878BAA9}" dt="2021-03-17T02:23:22.216" v="3685" actId="1582"/>
          <ac:cxnSpMkLst>
            <pc:docMk/>
            <pc:sldMk cId="218088864" sldId="286"/>
            <ac:cxnSpMk id="6" creationId="{1CECD3D3-E83A-43A8-91FB-A88925228036}"/>
          </ac:cxnSpMkLst>
        </pc:cxnChg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  <pc:spChg chg="mod">
          <ac:chgData name="Weifeng Xu" userId="e7aed605-a3dd-4d5a-a692-a87037af107b" providerId="ADAL" clId="{27FAE7C2-98C3-4F90-970B-CFC2B878BAA9}" dt="2021-03-17T03:21:43.210" v="4030"/>
          <ac:spMkLst>
            <pc:docMk/>
            <pc:sldMk cId="124034966" sldId="288"/>
            <ac:spMk id="2" creationId="{C9018CBB-84AC-4948-B8A0-6EEB7AF27817}"/>
          </ac:spMkLst>
        </pc:spChg>
        <pc:spChg chg="add mod">
          <ac:chgData name="Weifeng Xu" userId="e7aed605-a3dd-4d5a-a692-a87037af107b" providerId="ADAL" clId="{27FAE7C2-98C3-4F90-970B-CFC2B878BAA9}" dt="2021-03-17T03:27:30.394" v="4056" actId="14100"/>
          <ac:spMkLst>
            <pc:docMk/>
            <pc:sldMk cId="124034966" sldId="288"/>
            <ac:spMk id="8" creationId="{703E91E1-51DA-42B5-B159-B7F38750B6F7}"/>
          </ac:spMkLst>
        </pc:spChg>
        <pc:picChg chg="add mod">
          <ac:chgData name="Weifeng Xu" userId="e7aed605-a3dd-4d5a-a692-a87037af107b" providerId="ADAL" clId="{27FAE7C2-98C3-4F90-970B-CFC2B878BAA9}" dt="2021-03-17T03:19:24.403" v="4021" actId="1076"/>
          <ac:picMkLst>
            <pc:docMk/>
            <pc:sldMk cId="124034966" sldId="288"/>
            <ac:picMk id="4" creationId="{43FA0F16-3863-4937-A24D-1C2ABADE86F7}"/>
          </ac:picMkLst>
        </pc:picChg>
        <pc:picChg chg="add del mod">
          <ac:chgData name="Weifeng Xu" userId="e7aed605-a3dd-4d5a-a692-a87037af107b" providerId="ADAL" clId="{27FAE7C2-98C3-4F90-970B-CFC2B878BAA9}" dt="2021-03-17T03:24:27.576" v="4037" actId="478"/>
          <ac:picMkLst>
            <pc:docMk/>
            <pc:sldMk cId="124034966" sldId="288"/>
            <ac:picMk id="6" creationId="{D29D9694-18D8-430A-9407-8D3396AB5505}"/>
          </ac:picMkLst>
        </pc:picChg>
        <pc:picChg chg="add mod ord">
          <ac:chgData name="Weifeng Xu" userId="e7aed605-a3dd-4d5a-a692-a87037af107b" providerId="ADAL" clId="{27FAE7C2-98C3-4F90-970B-CFC2B878BAA9}" dt="2021-03-17T03:25:18.324" v="4050" actId="14100"/>
          <ac:picMkLst>
            <pc:docMk/>
            <pc:sldMk cId="124034966" sldId="288"/>
            <ac:picMk id="10" creationId="{53772374-1872-4D23-97AF-1A12C760A2CB}"/>
          </ac:picMkLst>
        </pc:picChg>
        <pc:cxnChg chg="add mod">
          <ac:chgData name="Weifeng Xu" userId="e7aed605-a3dd-4d5a-a692-a87037af107b" providerId="ADAL" clId="{27FAE7C2-98C3-4F90-970B-CFC2B878BAA9}" dt="2021-03-17T03:25:31.773" v="4052" actId="1582"/>
          <ac:cxnSpMkLst>
            <pc:docMk/>
            <pc:sldMk cId="124034966" sldId="288"/>
            <ac:cxnSpMk id="12" creationId="{E927EFD8-F0E9-40D7-ADA1-97C596B8099D}"/>
          </ac:cxnSpMkLst>
        </pc:cxnChg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  <pc:spChg chg="mod">
          <ac:chgData name="Weifeng Xu" userId="e7aed605-a3dd-4d5a-a692-a87037af107b" providerId="ADAL" clId="{27FAE7C2-98C3-4F90-970B-CFC2B878BAA9}" dt="2021-03-17T03:32:38.752" v="4108" actId="6549"/>
          <ac:spMkLst>
            <pc:docMk/>
            <pc:sldMk cId="2798164321" sldId="289"/>
            <ac:spMk id="2" creationId="{7CB1F0A0-E6F1-40B8-92C7-DC5F83C19942}"/>
          </ac:spMkLst>
        </pc:spChg>
        <pc:spChg chg="add mod">
          <ac:chgData name="Weifeng Xu" userId="e7aed605-a3dd-4d5a-a692-a87037af107b" providerId="ADAL" clId="{27FAE7C2-98C3-4F90-970B-CFC2B878BAA9}" dt="2021-03-17T03:37:31.727" v="4157" actId="1035"/>
          <ac:spMkLst>
            <pc:docMk/>
            <pc:sldMk cId="2798164321" sldId="289"/>
            <ac:spMk id="5" creationId="{36EEBE8F-8660-4847-914B-7D1798162FAA}"/>
          </ac:spMkLst>
        </pc:spChg>
        <pc:spChg chg="add mod">
          <ac:chgData name="Weifeng Xu" userId="e7aed605-a3dd-4d5a-a692-a87037af107b" providerId="ADAL" clId="{27FAE7C2-98C3-4F90-970B-CFC2B878BAA9}" dt="2021-03-17T13:52:24.707" v="4395" actId="20577"/>
          <ac:spMkLst>
            <pc:docMk/>
            <pc:sldMk cId="2798164321" sldId="289"/>
            <ac:spMk id="6" creationId="{6B73E842-4480-43DB-AF7C-F8A548B68E12}"/>
          </ac:spMkLst>
        </pc:spChg>
        <pc:picChg chg="add mod">
          <ac:chgData name="Weifeng Xu" userId="e7aed605-a3dd-4d5a-a692-a87037af107b" providerId="ADAL" clId="{27FAE7C2-98C3-4F90-970B-CFC2B878BAA9}" dt="2021-03-17T03:37:31.727" v="4157" actId="1035"/>
          <ac:picMkLst>
            <pc:docMk/>
            <pc:sldMk cId="2798164321" sldId="289"/>
            <ac:picMk id="4" creationId="{23F7D93C-DB5D-417F-9D8D-ACBFEC65CF34}"/>
          </ac:picMkLst>
        </pc:picChg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  <pc:spChg chg="mod">
          <ac:chgData name="Weifeng Xu" userId="e7aed605-a3dd-4d5a-a692-a87037af107b" providerId="ADAL" clId="{27FAE7C2-98C3-4F90-970B-CFC2B878BAA9}" dt="2021-03-17T15:05:48.592" v="4786" actId="114"/>
          <ac:spMkLst>
            <pc:docMk/>
            <pc:sldMk cId="3471470978" sldId="290"/>
            <ac:spMk id="2" creationId="{6BC29921-8642-4DAB-B018-69C6849844DB}"/>
          </ac:spMkLst>
        </pc:spChg>
        <pc:spChg chg="add del mod">
          <ac:chgData name="Weifeng Xu" userId="e7aed605-a3dd-4d5a-a692-a87037af107b" providerId="ADAL" clId="{27FAE7C2-98C3-4F90-970B-CFC2B878BAA9}" dt="2021-03-17T14:41:18.101" v="4562" actId="22"/>
          <ac:spMkLst>
            <pc:docMk/>
            <pc:sldMk cId="3471470978" sldId="290"/>
            <ac:spMk id="6" creationId="{7CD8ABB0-65B6-4B08-9486-6D992D2D9BBC}"/>
          </ac:spMkLst>
        </pc:spChg>
        <pc:picChg chg="add del mod">
          <ac:chgData name="Weifeng Xu" userId="e7aed605-a3dd-4d5a-a692-a87037af107b" providerId="ADAL" clId="{27FAE7C2-98C3-4F90-970B-CFC2B878BAA9}" dt="2021-03-17T14:42:19.226" v="4563" actId="478"/>
          <ac:picMkLst>
            <pc:docMk/>
            <pc:sldMk cId="3471470978" sldId="290"/>
            <ac:picMk id="4" creationId="{98DD23FA-2B9E-4E15-9BFF-802D69BF1C98}"/>
          </ac:picMkLst>
        </pc:picChg>
        <pc:picChg chg="add mod">
          <ac:chgData name="Weifeng Xu" userId="e7aed605-a3dd-4d5a-a692-a87037af107b" providerId="ADAL" clId="{27FAE7C2-98C3-4F90-970B-CFC2B878BAA9}" dt="2021-03-17T14:43:11.792" v="4570" actId="1076"/>
          <ac:picMkLst>
            <pc:docMk/>
            <pc:sldMk cId="3471470978" sldId="290"/>
            <ac:picMk id="8" creationId="{1D3C2F6D-67C7-46B2-A684-577F4111194D}"/>
          </ac:picMkLst>
        </pc:picChg>
        <pc:picChg chg="add del mod">
          <ac:chgData name="Weifeng Xu" userId="e7aed605-a3dd-4d5a-a692-a87037af107b" providerId="ADAL" clId="{27FAE7C2-98C3-4F90-970B-CFC2B878BAA9}" dt="2021-03-17T14:44:09.211" v="4581" actId="1076"/>
          <ac:picMkLst>
            <pc:docMk/>
            <pc:sldMk cId="3471470978" sldId="290"/>
            <ac:picMk id="10" creationId="{042C2A01-9109-4A44-A112-264A1AF34848}"/>
          </ac:picMkLst>
        </pc:picChg>
        <pc:picChg chg="add del mod">
          <ac:chgData name="Weifeng Xu" userId="e7aed605-a3dd-4d5a-a692-a87037af107b" providerId="ADAL" clId="{27FAE7C2-98C3-4F90-970B-CFC2B878BAA9}" dt="2021-03-17T14:43:29.389" v="4575" actId="22"/>
          <ac:picMkLst>
            <pc:docMk/>
            <pc:sldMk cId="3471470978" sldId="290"/>
            <ac:picMk id="12" creationId="{068A9A5A-EEC5-45DA-8528-331A9A37F6F0}"/>
          </ac:picMkLst>
        </pc:picChg>
        <pc:picChg chg="add mod modCrop">
          <ac:chgData name="Weifeng Xu" userId="e7aed605-a3dd-4d5a-a692-a87037af107b" providerId="ADAL" clId="{27FAE7C2-98C3-4F90-970B-CFC2B878BAA9}" dt="2021-03-17T14:44:10.633" v="4582" actId="1076"/>
          <ac:picMkLst>
            <pc:docMk/>
            <pc:sldMk cId="3471470978" sldId="290"/>
            <ac:picMk id="14" creationId="{B6931380-8970-4B95-A1B4-EF377CAF07D3}"/>
          </ac:picMkLst>
        </pc:picChg>
        <pc:picChg chg="add mod modCrop">
          <ac:chgData name="Weifeng Xu" userId="e7aed605-a3dd-4d5a-a692-a87037af107b" providerId="ADAL" clId="{27FAE7C2-98C3-4F90-970B-CFC2B878BAA9}" dt="2021-03-17T14:44:18.305" v="4584" actId="732"/>
          <ac:picMkLst>
            <pc:docMk/>
            <pc:sldMk cId="3471470978" sldId="290"/>
            <ac:picMk id="16" creationId="{B90F80B6-71D3-4440-8E47-CFF6F17EC188}"/>
          </ac:picMkLst>
        </pc:picChg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  <pc:spChg chg="del mod ord">
          <ac:chgData name="Weifeng Xu" userId="e7aed605-a3dd-4d5a-a692-a87037af107b" providerId="ADAL" clId="{27FAE7C2-98C3-4F90-970B-CFC2B878BAA9}" dt="2021-03-17T14:49:23.645" v="4586" actId="700"/>
          <ac:spMkLst>
            <pc:docMk/>
            <pc:sldMk cId="1201682434" sldId="291"/>
            <ac:spMk id="2" creationId="{AB2B8B5C-EA3D-49A5-8A7C-788B8F0F5F1A}"/>
          </ac:spMkLst>
        </pc:spChg>
        <pc:spChg chg="add mod ord">
          <ac:chgData name="Weifeng Xu" userId="e7aed605-a3dd-4d5a-a692-a87037af107b" providerId="ADAL" clId="{27FAE7C2-98C3-4F90-970B-CFC2B878BAA9}" dt="2021-03-17T14:56:24.251" v="4770" actId="20577"/>
          <ac:spMkLst>
            <pc:docMk/>
            <pc:sldMk cId="1201682434" sldId="291"/>
            <ac:spMk id="3" creationId="{A1A5F580-8F44-4754-AC1A-C6540EBDD2E3}"/>
          </ac:spMkLst>
        </pc:spChg>
        <pc:spChg chg="add mod ord">
          <ac:chgData name="Weifeng Xu" userId="e7aed605-a3dd-4d5a-a692-a87037af107b" providerId="ADAL" clId="{27FAE7C2-98C3-4F90-970B-CFC2B878BAA9}" dt="2021-03-17T14:55:22.011" v="4758" actId="20577"/>
          <ac:spMkLst>
            <pc:docMk/>
            <pc:sldMk cId="1201682434" sldId="291"/>
            <ac:spMk id="4" creationId="{643274AC-30EF-4EEB-AE1A-BF965A493A06}"/>
          </ac:spMkLst>
        </pc:spChg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  <pc:spChg chg="del mod ord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2" creationId="{DD7FF549-7587-4153-9B33-A8740BE130F3}"/>
          </ac:spMkLst>
        </pc:spChg>
        <pc:spChg chg="del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3" creationId="{ECDC6380-037A-454D-BC2E-CBC11348F98F}"/>
          </ac:spMkLst>
        </pc:spChg>
        <pc:spChg chg="add del mod ord">
          <ac:chgData name="Weifeng Xu" userId="e7aed605-a3dd-4d5a-a692-a87037af107b" providerId="ADAL" clId="{27FAE7C2-98C3-4F90-970B-CFC2B878BAA9}" dt="2021-03-17T14:58:02.832" v="4773" actId="700"/>
          <ac:spMkLst>
            <pc:docMk/>
            <pc:sldMk cId="565478715" sldId="293"/>
            <ac:spMk id="4" creationId="{FDE1140A-5B26-4D09-ACB0-FBCDD7E31D66}"/>
          </ac:spMkLst>
        </pc:spChg>
        <pc:picChg chg="add mod">
          <ac:chgData name="Weifeng Xu" userId="e7aed605-a3dd-4d5a-a692-a87037af107b" providerId="ADAL" clId="{27FAE7C2-98C3-4F90-970B-CFC2B878BAA9}" dt="2021-03-17T14:58:46.145" v="4776" actId="14100"/>
          <ac:picMkLst>
            <pc:docMk/>
            <pc:sldMk cId="565478715" sldId="293"/>
            <ac:picMk id="6" creationId="{74A39130-B09D-442C-AF24-3531BC77A563}"/>
          </ac:picMkLst>
        </pc:picChg>
        <pc:picChg chg="add mod">
          <ac:chgData name="Weifeng Xu" userId="e7aed605-a3dd-4d5a-a692-a87037af107b" providerId="ADAL" clId="{27FAE7C2-98C3-4F90-970B-CFC2B878BAA9}" dt="2021-03-17T15:00:23.636" v="4778" actId="1076"/>
          <ac:picMkLst>
            <pc:docMk/>
            <pc:sldMk cId="565478715" sldId="293"/>
            <ac:picMk id="8" creationId="{073B8654-9100-4A60-8C16-A73398CDA54E}"/>
          </ac:picMkLst>
        </pc:picChg>
        <pc:cxnChg chg="add mod">
          <ac:chgData name="Weifeng Xu" userId="e7aed605-a3dd-4d5a-a692-a87037af107b" providerId="ADAL" clId="{27FAE7C2-98C3-4F90-970B-CFC2B878BAA9}" dt="2021-03-17T15:00:36.348" v="4780" actId="14100"/>
          <ac:cxnSpMkLst>
            <pc:docMk/>
            <pc:sldMk cId="565478715" sldId="293"/>
            <ac:cxnSpMk id="10" creationId="{45C15C70-C566-4767-B1DE-BE44AC5C10E1}"/>
          </ac:cxnSpMkLst>
        </pc:cxnChg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  <pc:spChg chg="add mod ord">
          <ac:chgData name="Weifeng Xu" userId="e7aed605-a3dd-4d5a-a692-a87037af107b" providerId="ADAL" clId="{27FAE7C2-98C3-4F90-970B-CFC2B878BAA9}" dt="2021-03-18T20:57:04.239" v="5303" actId="207"/>
          <ac:spMkLst>
            <pc:docMk/>
            <pc:sldMk cId="487606806" sldId="294"/>
            <ac:spMk id="2" creationId="{A1DD1958-7C2C-415D-AAA7-68FF445D64D6}"/>
          </ac:spMkLst>
        </pc:spChg>
        <pc:spChg chg="add del mod ord">
          <ac:chgData name="Weifeng Xu" userId="e7aed605-a3dd-4d5a-a692-a87037af107b" providerId="ADAL" clId="{27FAE7C2-98C3-4F90-970B-CFC2B878BAA9}" dt="2021-03-18T20:42:08.559" v="5229" actId="700"/>
          <ac:spMkLst>
            <pc:docMk/>
            <pc:sldMk cId="487606806" sldId="294"/>
            <ac:spMk id="5" creationId="{2B185485-C589-45E0-8C2E-E3E062E45764}"/>
          </ac:spMkLst>
        </pc:spChg>
        <pc:spChg chg="add mod">
          <ac:chgData name="Weifeng Xu" userId="e7aed605-a3dd-4d5a-a692-a87037af107b" providerId="ADAL" clId="{27FAE7C2-98C3-4F90-970B-CFC2B878BAA9}" dt="2021-03-18T20:42:54.443" v="5245" actId="6549"/>
          <ac:spMkLst>
            <pc:docMk/>
            <pc:sldMk cId="487606806" sldId="294"/>
            <ac:spMk id="9" creationId="{7950086F-3115-48BD-828F-07D02FC01C41}"/>
          </ac:spMkLst>
        </pc:spChg>
        <pc:spChg chg="add mod">
          <ac:chgData name="Weifeng Xu" userId="e7aed605-a3dd-4d5a-a692-a87037af107b" providerId="ADAL" clId="{27FAE7C2-98C3-4F90-970B-CFC2B878BAA9}" dt="2021-03-18T20:43:07.273" v="5248" actId="13822"/>
          <ac:spMkLst>
            <pc:docMk/>
            <pc:sldMk cId="487606806" sldId="294"/>
            <ac:spMk id="10" creationId="{16249376-995D-4132-8D10-F26984C64883}"/>
          </ac:spMkLst>
        </pc:spChg>
        <pc:picChg chg="add mod">
          <ac:chgData name="Weifeng Xu" userId="e7aed605-a3dd-4d5a-a692-a87037af107b" providerId="ADAL" clId="{27FAE7C2-98C3-4F90-970B-CFC2B878BAA9}" dt="2021-03-18T20:42:47.774" v="5242" actId="1076"/>
          <ac:picMkLst>
            <pc:docMk/>
            <pc:sldMk cId="487606806" sldId="294"/>
            <ac:picMk id="4" creationId="{B126A07F-140E-4407-8D61-FC6903B7AC97}"/>
          </ac:picMkLst>
        </pc:picChg>
        <pc:picChg chg="add mod">
          <ac:chgData name="Weifeng Xu" userId="e7aed605-a3dd-4d5a-a692-a87037af107b" providerId="ADAL" clId="{27FAE7C2-98C3-4F90-970B-CFC2B878BAA9}" dt="2021-03-18T20:43:45.136" v="5254" actId="14100"/>
          <ac:picMkLst>
            <pc:docMk/>
            <pc:sldMk cId="487606806" sldId="294"/>
            <ac:picMk id="7" creationId="{AA605C8A-F10D-44E4-93FE-D4B821C79BFF}"/>
          </ac:picMkLst>
        </pc:picChg>
        <pc:cxnChg chg="add mod">
          <ac:chgData name="Weifeng Xu" userId="e7aed605-a3dd-4d5a-a692-a87037af107b" providerId="ADAL" clId="{27FAE7C2-98C3-4F90-970B-CFC2B878BAA9}" dt="2021-03-18T20:43:39.362" v="5253" actId="14100"/>
          <ac:cxnSpMkLst>
            <pc:docMk/>
            <pc:sldMk cId="487606806" sldId="294"/>
            <ac:cxnSpMk id="12" creationId="{C179FA85-88E6-47F9-907F-7D00C3E32C57}"/>
          </ac:cxnSpMkLst>
        </pc:cxnChg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  <pc:spChg chg="add mod">
          <ac:chgData name="Weifeng Xu" userId="e7aed605-a3dd-4d5a-a692-a87037af107b" providerId="ADAL" clId="{27FAE7C2-98C3-4F90-970B-CFC2B878BAA9}" dt="2021-03-18T20:38:22.135" v="5192"/>
          <ac:spMkLst>
            <pc:docMk/>
            <pc:sldMk cId="3440924285" sldId="295"/>
            <ac:spMk id="2" creationId="{BCDEDB9A-01A4-4B6B-B904-303FD3394D4F}"/>
          </ac:spMkLst>
        </pc:spChg>
        <pc:spChg chg="add mod">
          <ac:chgData name="Weifeng Xu" userId="e7aed605-a3dd-4d5a-a692-a87037af107b" providerId="ADAL" clId="{27FAE7C2-98C3-4F90-970B-CFC2B878BAA9}" dt="2021-03-18T20:39:42.386" v="5224" actId="20577"/>
          <ac:spMkLst>
            <pc:docMk/>
            <pc:sldMk cId="3440924285" sldId="295"/>
            <ac:spMk id="3" creationId="{2A8FBCA1-58B5-4ECA-88D7-0B16B49DBEEF}"/>
          </ac:spMkLst>
        </pc:spChg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  <pc:spChg chg="del mod ord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2" creationId="{C75067D7-AFF5-4802-B41A-3E3CB0C19462}"/>
          </ac:spMkLst>
        </pc:spChg>
        <pc:spChg chg="del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3" creationId="{30DFAD97-02D7-4AEC-A2B9-CD1BBD70FE48}"/>
          </ac:spMkLst>
        </pc:spChg>
        <pc:spChg chg="add mod ord">
          <ac:chgData name="Weifeng Xu" userId="e7aed605-a3dd-4d5a-a692-a87037af107b" providerId="ADAL" clId="{27FAE7C2-98C3-4F90-970B-CFC2B878BAA9}" dt="2021-03-18T20:33:09.841" v="5035" actId="114"/>
          <ac:spMkLst>
            <pc:docMk/>
            <pc:sldMk cId="1494604329" sldId="296"/>
            <ac:spMk id="4" creationId="{ECD57651-088A-4455-9997-5ABE6CB80D66}"/>
          </ac:spMkLst>
        </pc:spChg>
        <pc:spChg chg="add mod">
          <ac:chgData name="Weifeng Xu" userId="e7aed605-a3dd-4d5a-a692-a87037af107b" providerId="ADAL" clId="{27FAE7C2-98C3-4F90-970B-CFC2B878BAA9}" dt="2021-03-18T20:34:12.044" v="5085" actId="14100"/>
          <ac:spMkLst>
            <pc:docMk/>
            <pc:sldMk cId="1494604329" sldId="296"/>
            <ac:spMk id="7" creationId="{0F90BFEB-C3B6-4734-8504-5C912EBAC088}"/>
          </ac:spMkLst>
        </pc:spChg>
        <pc:picChg chg="add mod">
          <ac:chgData name="Weifeng Xu" userId="e7aed605-a3dd-4d5a-a692-a87037af107b" providerId="ADAL" clId="{27FAE7C2-98C3-4F90-970B-CFC2B878BAA9}" dt="2021-03-18T20:33:19.017" v="5036" actId="14100"/>
          <ac:picMkLst>
            <pc:docMk/>
            <pc:sldMk cId="1494604329" sldId="296"/>
            <ac:picMk id="6" creationId="{10A49AAD-D0B6-49B4-932B-A02CAE05269F}"/>
          </ac:picMkLst>
        </pc:picChg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  <pc:spChg chg="mod ord">
          <ac:chgData name="Weifeng Xu" userId="e7aed605-a3dd-4d5a-a692-a87037af107b" providerId="ADAL" clId="{27FAE7C2-98C3-4F90-970B-CFC2B878BAA9}" dt="2021-03-18T23:35:52.122" v="5531"/>
          <ac:spMkLst>
            <pc:docMk/>
            <pc:sldMk cId="3270382550" sldId="297"/>
            <ac:spMk id="2" creationId="{1F82ACF9-D1E7-4485-8FBA-B3504176497B}"/>
          </ac:spMkLst>
        </pc:spChg>
        <pc:spChg chg="add del mod ord">
          <ac:chgData name="Weifeng Xu" userId="e7aed605-a3dd-4d5a-a692-a87037af107b" providerId="ADAL" clId="{27FAE7C2-98C3-4F90-970B-CFC2B878BAA9}" dt="2021-03-18T23:20:56.809" v="5389" actId="700"/>
          <ac:spMkLst>
            <pc:docMk/>
            <pc:sldMk cId="3270382550" sldId="297"/>
            <ac:spMk id="3" creationId="{0B0DA095-D1FD-42BB-A835-131264272D9A}"/>
          </ac:spMkLst>
        </pc:spChg>
        <pc:graphicFrameChg chg="add mod modGraphic">
          <ac:chgData name="Weifeng Xu" userId="e7aed605-a3dd-4d5a-a692-a87037af107b" providerId="ADAL" clId="{27FAE7C2-98C3-4F90-970B-CFC2B878BAA9}" dt="2021-03-18T23:37:03.685" v="5541" actId="1076"/>
          <ac:graphicFrameMkLst>
            <pc:docMk/>
            <pc:sldMk cId="3270382550" sldId="297"/>
            <ac:graphicFrameMk id="4" creationId="{237EC7B3-6331-44CF-8576-66CC078FC3CB}"/>
          </ac:graphicFrameMkLst>
        </pc:graphicFrameChg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  <pc:spChg chg="del">
          <ac:chgData name="Weifeng Xu" userId="e7aed605-a3dd-4d5a-a692-a87037af107b" providerId="ADAL" clId="{27FAE7C2-98C3-4F90-970B-CFC2B878BAA9}" dt="2021-03-18T23:29:46.179" v="5503" actId="700"/>
          <ac:spMkLst>
            <pc:docMk/>
            <pc:sldMk cId="790591655" sldId="298"/>
            <ac:spMk id="2" creationId="{1651654B-D39E-4D91-BD2D-F36F25B1631B}"/>
          </ac:spMkLst>
        </pc:spChg>
        <pc:graphicFrameChg chg="add mod modGraphic">
          <ac:chgData name="Weifeng Xu" userId="e7aed605-a3dd-4d5a-a692-a87037af107b" providerId="ADAL" clId="{27FAE7C2-98C3-4F90-970B-CFC2B878BAA9}" dt="2021-03-18T23:50:41.781" v="5564" actId="207"/>
          <ac:graphicFrameMkLst>
            <pc:docMk/>
            <pc:sldMk cId="790591655" sldId="298"/>
            <ac:graphicFrameMk id="3" creationId="{3EEDFAAC-96FA-4499-B52C-7EEC83C95846}"/>
          </ac:graphicFrameMkLst>
        </pc:graphicFrameChg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  <pc:spChg chg="add mod">
          <ac:chgData name="Weifeng Xu" userId="e7aed605-a3dd-4d5a-a692-a87037af107b" providerId="ADAL" clId="{27FAE7C2-98C3-4F90-970B-CFC2B878BAA9}" dt="2021-03-18T23:49:24.781" v="5553" actId="14100"/>
          <ac:spMkLst>
            <pc:docMk/>
            <pc:sldMk cId="21390998" sldId="299"/>
            <ac:spMk id="5" creationId="{E5D9DA2C-E719-47EB-9FD1-6CC933D53066}"/>
          </ac:spMkLst>
        </pc:spChg>
        <pc:spChg chg="add del mod">
          <ac:chgData name="Weifeng Xu" userId="e7aed605-a3dd-4d5a-a692-a87037af107b" providerId="ADAL" clId="{27FAE7C2-98C3-4F90-970B-CFC2B878BAA9}" dt="2021-03-18T23:49:25.185" v="5555"/>
          <ac:spMkLst>
            <pc:docMk/>
            <pc:sldMk cId="21390998" sldId="299"/>
            <ac:spMk id="6" creationId="{2F018B62-DAD7-45D5-9AB6-892898CCA73F}"/>
          </ac:spMkLst>
        </pc:spChg>
        <pc:spChg chg="add mod">
          <ac:chgData name="Weifeng Xu" userId="e7aed605-a3dd-4d5a-a692-a87037af107b" providerId="ADAL" clId="{27FAE7C2-98C3-4F90-970B-CFC2B878BAA9}" dt="2021-03-18T23:50:20.148" v="5563" actId="14100"/>
          <ac:spMkLst>
            <pc:docMk/>
            <pc:sldMk cId="21390998" sldId="299"/>
            <ac:spMk id="8" creationId="{383CD633-8509-4762-86AB-06FAAFCFCBF7}"/>
          </ac:spMkLst>
        </pc:spChg>
        <pc:picChg chg="add">
          <ac:chgData name="Weifeng Xu" userId="e7aed605-a3dd-4d5a-a692-a87037af107b" providerId="ADAL" clId="{27FAE7C2-98C3-4F90-970B-CFC2B878BAA9}" dt="2021-03-18T23:47:46.385" v="5542" actId="22"/>
          <ac:picMkLst>
            <pc:docMk/>
            <pc:sldMk cId="21390998" sldId="299"/>
            <ac:picMk id="3" creationId="{7A4CD8B8-63A4-4972-9381-8C8BF4877BAF}"/>
          </ac:picMkLst>
        </pc:picChg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  <pc:spChg chg="add mod">
          <ac:chgData name="Weifeng Xu" userId="e7aed605-a3dd-4d5a-a692-a87037af107b" providerId="ADAL" clId="{27FAE7C2-98C3-4F90-970B-CFC2B878BAA9}" dt="2021-03-19T01:37:28.127" v="5696" actId="207"/>
          <ac:spMkLst>
            <pc:docMk/>
            <pc:sldMk cId="1138979085" sldId="300"/>
            <ac:spMk id="2" creationId="{EF68018D-0A86-4236-91B1-9F8F8EFDB9D9}"/>
          </ac:spMkLst>
        </pc:spChg>
        <pc:spChg chg="add mo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3" creationId="{3477329C-63A2-4037-A844-D0A69377FA86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1" creationId="{799A8B4F-0FED-46C0-9186-5A8E116D874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5" creationId="{38A69B74-22E3-47CC-823F-18BE7930C81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7" creationId="{1778637B-5DB8-4A75-B2E6-FC2B1BB9A7DB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9" creationId="{0035A30C-45F3-4EFB-B2E8-6E2A11843D39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1" creationId="{003713C1-2FB2-413B-BF91-3AE41726FB7A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2" creationId="{90795B4D-5022-4A7F-A01D-8D880B7CDBE6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3" creationId="{AFD19018-DE7C-4796-ADF2-AD2EB0FC0D9C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4" creationId="{B1A0A2C2-4F85-44AF-8708-8DCA4B550CB8}"/>
          </ac:spMkLst>
        </pc:sp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4" creationId="{59C0223F-68D6-4349-A391-DCBDAE966740}"/>
          </ac:picMkLst>
        </pc:pic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5" creationId="{A30EB288-5FBD-4E0B-919A-31CA05F5BBAE}"/>
          </ac:picMkLst>
        </pc:picChg>
        <pc:picChg chg="add mo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6" creationId="{C5D97573-CB53-4451-9CF0-E8DFB921EC8A}"/>
          </ac:picMkLst>
        </pc:picChg>
        <pc:picChg chg="add del">
          <ac:chgData name="Weifeng Xu" userId="e7aed605-a3dd-4d5a-a692-a87037af107b" providerId="ADAL" clId="{27FAE7C2-98C3-4F90-970B-CFC2B878BAA9}" dt="2021-03-19T01:25:06.935" v="5684" actId="26606"/>
          <ac:picMkLst>
            <pc:docMk/>
            <pc:sldMk cId="1138979085" sldId="300"/>
            <ac:picMk id="13" creationId="{DA6861EE-7660-46C9-80BD-173B8F7454B8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2" creationId="{671721A4-6A61-438A-87E1-AC10AE1D4580}"/>
          </ac:spMkLst>
        </pc:spChg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3" creationId="{6CDFB108-68AC-4983-AD19-25431AB01ED3}"/>
          </ac:spMkLst>
        </pc:spChg>
        <pc:spChg chg="add">
          <ac:chgData name="Weifeng Xu" userId="e7aed605-a3dd-4d5a-a692-a87037af107b" providerId="ADAL" clId="{27FAE7C2-98C3-4F90-970B-CFC2B878BAA9}" dt="2021-03-19T01:27:58.083" v="5689" actId="26606"/>
          <ac:spMkLst>
            <pc:docMk/>
            <pc:sldMk cId="2250649236" sldId="301"/>
            <ac:spMk id="10" creationId="{42A4FC2C-047E-45A5-965D-8E1E3BF09BC6}"/>
          </ac:spMkLst>
        </pc:spChg>
        <pc:picChg chg="add mod">
          <ac:chgData name="Weifeng Xu" userId="e7aed605-a3dd-4d5a-a692-a87037af107b" providerId="ADAL" clId="{27FAE7C2-98C3-4F90-970B-CFC2B878BAA9}" dt="2021-03-19T01:27:58.083" v="5689" actId="26606"/>
          <ac:picMkLst>
            <pc:docMk/>
            <pc:sldMk cId="2250649236" sldId="301"/>
            <ac:picMk id="5" creationId="{767ACCE0-0107-4DFC-B47F-D7FA29D9FDE3}"/>
          </ac:picMkLst>
        </pc:picChg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  <pc:spChg chg="add mod">
          <ac:chgData name="Weifeng Xu" userId="e7aed605-a3dd-4d5a-a692-a87037af107b" providerId="ADAL" clId="{27FAE7C2-98C3-4F90-970B-CFC2B878BAA9}" dt="2021-03-19T01:42:40.735" v="5765" actId="1076"/>
          <ac:spMkLst>
            <pc:docMk/>
            <pc:sldMk cId="3209152045" sldId="302"/>
            <ac:spMk id="4" creationId="{7EFB65DE-390F-4EE3-B471-6C51C7FEAB19}"/>
          </ac:spMkLst>
        </pc:spChg>
        <pc:spChg chg="add mod">
          <ac:chgData name="Weifeng Xu" userId="e7aed605-a3dd-4d5a-a692-a87037af107b" providerId="ADAL" clId="{27FAE7C2-98C3-4F90-970B-CFC2B878BAA9}" dt="2021-03-19T01:44:16.694" v="5837" actId="14100"/>
          <ac:spMkLst>
            <pc:docMk/>
            <pc:sldMk cId="3209152045" sldId="302"/>
            <ac:spMk id="7" creationId="{55B24B1D-D05F-4FB2-A2E5-367A93645CCF}"/>
          </ac:spMkLst>
        </pc:spChg>
        <pc:picChg chg="add mod">
          <ac:chgData name="Weifeng Xu" userId="e7aed605-a3dd-4d5a-a692-a87037af107b" providerId="ADAL" clId="{27FAE7C2-98C3-4F90-970B-CFC2B878BAA9}" dt="2021-03-19T01:42:40.735" v="5765" actId="1076"/>
          <ac:picMkLst>
            <pc:docMk/>
            <pc:sldMk cId="3209152045" sldId="302"/>
            <ac:picMk id="3" creationId="{9D9C565C-E3E3-4EEC-B921-B64B68655B72}"/>
          </ac:picMkLst>
        </pc:picChg>
        <pc:picChg chg="add del mod">
          <ac:chgData name="Weifeng Xu" userId="e7aed605-a3dd-4d5a-a692-a87037af107b" providerId="ADAL" clId="{27FAE7C2-98C3-4F90-970B-CFC2B878BAA9}" dt="2021-03-19T01:43:35.725" v="5771" actId="478"/>
          <ac:picMkLst>
            <pc:docMk/>
            <pc:sldMk cId="3209152045" sldId="302"/>
            <ac:picMk id="6" creationId="{4DAB43ED-628E-48BA-94AF-22775E295B1B}"/>
          </ac:picMkLst>
        </pc:picChg>
        <pc:picChg chg="add mod">
          <ac:chgData name="Weifeng Xu" userId="e7aed605-a3dd-4d5a-a692-a87037af107b" providerId="ADAL" clId="{27FAE7C2-98C3-4F90-970B-CFC2B878BAA9}" dt="2021-03-19T01:43:40.700" v="5773" actId="1076"/>
          <ac:picMkLst>
            <pc:docMk/>
            <pc:sldMk cId="3209152045" sldId="302"/>
            <ac:picMk id="9" creationId="{05535DA1-BC2F-47B1-97B4-597880497A06}"/>
          </ac:picMkLst>
        </pc:picChg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https://developer.android.com/reference/android/app/admin/DevicePolicyManager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2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https://developer.android.com/guide/topics/ui/notifiers/notifications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Pixel 3/data/system/notification_policy.xml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99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-Pio 'package name=".+?"'  'Pixel 3/data/system/notification_policy.xml'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18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https://android.googlesource.com/platform/frameworks/base/+/master/core/java/android/net/NetworkPolicyManager.java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51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https://android.googlesource.com/platform/frameworks/base/+/master/core/java/android/net/NetworkPolicyManager.java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59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'Pixel 3/data/system/users/0/</a:t>
            </a:r>
            <a:r>
              <a:rPr lang="en-US" err="1"/>
              <a:t>registered_services</a:t>
            </a:r>
            <a:r>
              <a:rPr lang="en-US"/>
              <a:t>/'</a:t>
            </a:r>
          </a:p>
          <a:p>
            <a:endParaRPr lang="en-US"/>
          </a:p>
          <a:p>
            <a:r>
              <a:rPr lang="en-US"/>
              <a:t>https://developer.android.com/training/sync-adapters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25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3/data/system/users/0/</a:t>
            </a:r>
            <a:r>
              <a:rPr lang="en-US" err="1"/>
              <a:t>registered_services</a:t>
            </a:r>
            <a:r>
              <a:rPr lang="en-US"/>
              <a:t>/android.accounts.AccountAuthenticator.xml'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48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3/data/system/users/0/</a:t>
            </a:r>
            <a:r>
              <a:rPr lang="en-US" err="1"/>
              <a:t>registered_services</a:t>
            </a:r>
            <a:r>
              <a:rPr lang="en-US"/>
              <a:t>/android.content.SyncAdapter.xml'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06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 'Pixel 3/data/data/</a:t>
            </a:r>
            <a:r>
              <a:rPr lang="en-US" err="1"/>
              <a:t>com.google.android.gsf</a:t>
            </a:r>
            <a:r>
              <a:rPr lang="en-US"/>
              <a:t>/’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https://android.googlesource.com/platform/frameworks/base/+/7bc08e9d51d3142717a94098f897a776f7b7bd71/packages/SubscribedFeedsProvider/src/com/android/providers/subscribedfeeds/SubscribedFeedsProvider.java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3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https://android.stackexchange.com/questions/162448/difference-between-android-id-and-device-id</a:t>
            </a:r>
          </a:p>
          <a:p>
            <a:r>
              <a:rPr lang="en-US"/>
              <a:t>https://raccoon.onyxbits.de/blog/how-to-get-gsf-id-android/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9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3475010726920713951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3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tree  -L 1 'Pixel 3/data/data/</a:t>
            </a:r>
            <a:r>
              <a:rPr lang="en-US" err="1"/>
              <a:t>com.google.android.gms</a:t>
            </a:r>
            <a:r>
              <a:rPr lang="en-US"/>
              <a:t>/'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54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  'Pixel 3/data/data/</a:t>
            </a:r>
            <a:r>
              <a:rPr lang="en-US" err="1"/>
              <a:t>com.google.android.gms</a:t>
            </a:r>
            <a:r>
              <a:rPr lang="en-US"/>
              <a:t>/</a:t>
            </a:r>
            <a:r>
              <a:rPr lang="en-US" err="1"/>
              <a:t>shared_prefs</a:t>
            </a:r>
            <a:r>
              <a:rPr lang="en-US"/>
              <a:t>/com.google.maps.api.android.lib6.drd.PREFERENCES_FILE.xml'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24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3/data/data/</a:t>
            </a:r>
            <a:r>
              <a:rPr lang="en-US" err="1"/>
              <a:t>com.google.android.gms</a:t>
            </a:r>
            <a:r>
              <a:rPr lang="en-US"/>
              <a:t>/</a:t>
            </a:r>
            <a:r>
              <a:rPr lang="en-US" err="1"/>
              <a:t>shared_prefs</a:t>
            </a:r>
            <a:r>
              <a:rPr lang="en-US"/>
              <a:t>/Fingerprintstats.xml'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77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cat 'Pixel 3/data/data/</a:t>
            </a:r>
            <a:r>
              <a:rPr lang="en-US" err="1"/>
              <a:t>com.google.android.gms</a:t>
            </a:r>
            <a:r>
              <a:rPr lang="en-US"/>
              <a:t>/</a:t>
            </a:r>
            <a:r>
              <a:rPr lang="en-US" err="1"/>
              <a:t>shared_prefs</a:t>
            </a:r>
            <a:r>
              <a:rPr lang="en-US"/>
              <a:t>/Launcherstats.xml'</a:t>
            </a:r>
          </a:p>
          <a:p>
            <a:endParaRPr lang="en-US"/>
          </a:p>
          <a:p>
            <a:r>
              <a:rPr lang="en-US"/>
              <a:t>&lt;?xml version='1.0' encoding='utf-8' standalone='yes' ?&gt;</a:t>
            </a:r>
          </a:p>
          <a:p>
            <a:r>
              <a:rPr lang="en-US"/>
              <a:t>&lt;map&gt;</a:t>
            </a:r>
          </a:p>
          <a:p>
            <a:r>
              <a:rPr lang="en-US"/>
              <a:t>    &lt;</a:t>
            </a:r>
            <a:r>
              <a:rPr lang="en-US" err="1"/>
              <a:t>boolean</a:t>
            </a:r>
            <a:r>
              <a:rPr lang="en-US"/>
              <a:t> name=":</a:t>
            </a:r>
            <a:r>
              <a:rPr lang="en-US" err="1"/>
              <a:t>requiresCharging</a:t>
            </a:r>
            <a:r>
              <a:rPr lang="en-US"/>
              <a:t>" value="true" /&gt;</a:t>
            </a:r>
          </a:p>
          <a:p>
            <a:r>
              <a:rPr lang="en-US"/>
              <a:t>    &lt;long name=":</a:t>
            </a:r>
            <a:r>
              <a:rPr lang="en-US" err="1"/>
              <a:t>lastRunMsec</a:t>
            </a:r>
            <a:r>
              <a:rPr lang="en-US"/>
              <a:t>" value="1581560777469" /&gt;</a:t>
            </a:r>
          </a:p>
          <a:p>
            <a:r>
              <a:rPr lang="en-US"/>
              <a:t>    &lt;long name=":</a:t>
            </a:r>
            <a:r>
              <a:rPr lang="en-US" err="1"/>
              <a:t>recordIntervalSecs</a:t>
            </a:r>
            <a:r>
              <a:rPr lang="en-US"/>
              <a:t>" value="-1" /&gt;</a:t>
            </a:r>
          </a:p>
          <a:p>
            <a:r>
              <a:rPr lang="en-US"/>
              <a:t>&lt;/map&gt;</a:t>
            </a:r>
          </a:p>
          <a:p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95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 'Pixel 3/data/system'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1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Cartoon_cloud.svg" TargetMode="External"/><Relationship Id="rId3" Type="http://schemas.openxmlformats.org/officeDocument/2006/relationships/image" Target="../media/image52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server-png" TargetMode="External"/><Relationship Id="rId5" Type="http://schemas.openxmlformats.org/officeDocument/2006/relationships/image" Target="../media/image53.png"/><Relationship Id="rId4" Type="http://schemas.openxmlformats.org/officeDocument/2006/relationships/hyperlink" Target="https://www.wired.it/mobile/smartphone/2019/05/06/google-i-o-2019-anticipazioni/" TargetMode="External"/><Relationship Id="rId9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System Settings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A5F580-8F44-4754-AC1A-C6540EBDD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Understand Google Fit 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274AC-30EF-4EEB-AE1A-BF965A493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Tell Google Fit a little about yourself (gender, date of birth, weight, and height), </a:t>
            </a:r>
          </a:p>
          <a:p>
            <a:r>
              <a:rPr lang="en-GB"/>
              <a:t>App keeps </a:t>
            </a:r>
            <a:r>
              <a:rPr lang="en-US">
                <a:solidFill>
                  <a:srgbClr val="C00000"/>
                </a:solidFill>
              </a:rPr>
              <a:t>Journals</a:t>
            </a:r>
            <a:r>
              <a:rPr lang="en-US"/>
              <a:t> of </a:t>
            </a:r>
            <a:r>
              <a:rPr lang="en-GB"/>
              <a:t>two main activity </a:t>
            </a:r>
          </a:p>
          <a:p>
            <a:pPr lvl="1"/>
            <a:r>
              <a:rPr lang="en-GB"/>
              <a:t>Move Minutes:  walks, runs, swims, and yoga.</a:t>
            </a:r>
          </a:p>
          <a:p>
            <a:pPr lvl="1"/>
            <a:r>
              <a:rPr lang="en-GB"/>
              <a:t>Heart Points: </a:t>
            </a:r>
          </a:p>
          <a:p>
            <a:pPr lvl="2"/>
            <a:r>
              <a:rPr lang="en-GB"/>
              <a:t>one Point per minute of moderately intense exercise, like from a swift walk. </a:t>
            </a:r>
          </a:p>
          <a:p>
            <a:pPr lvl="2"/>
            <a:r>
              <a:rPr lang="en-GB"/>
              <a:t>double Points if taking part in more intense activities, like a long run.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82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A39130-B09D-442C-AF24-3531BC77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78" y="1628225"/>
            <a:ext cx="9785989" cy="4288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B8654-9100-4A60-8C16-A73398CDA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202" y="390873"/>
            <a:ext cx="1905165" cy="7544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C15C70-C566-4767-B1DE-BE44AC5C10E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537193" y="1145318"/>
            <a:ext cx="455592" cy="48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7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E86810-EC84-44D9-9F38-B7CBC208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Android_ID</a:t>
            </a:r>
            <a:r>
              <a:rPr lang="en-US" dirty="0"/>
              <a:t>? (</a:t>
            </a:r>
            <a:r>
              <a:rPr lang="en-US" i="1" dirty="0" err="1">
                <a:solidFill>
                  <a:srgbClr val="C00000"/>
                </a:solidFill>
              </a:rPr>
              <a:t>gservices.db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4B0386-46F7-46B3-A855-416913C7B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83535"/>
          </a:xfrm>
        </p:spPr>
        <p:txBody>
          <a:bodyPr>
            <a:normAutofit/>
          </a:bodyPr>
          <a:lstStyle/>
          <a:p>
            <a:r>
              <a:rPr lang="en-US" i="1" dirty="0" err="1">
                <a:solidFill>
                  <a:srgbClr val="C00000"/>
                </a:solidFill>
              </a:rPr>
              <a:t>Android_ID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GB" dirty="0"/>
              <a:t>is generated and used by the Google Services Framework (GSF), and thus often referenced as "GSF ID”</a:t>
            </a:r>
          </a:p>
          <a:p>
            <a:r>
              <a:rPr lang="en-GB" dirty="0"/>
              <a:t>Changed when factory-reset</a:t>
            </a:r>
          </a:p>
          <a:p>
            <a:r>
              <a:rPr lang="en-GB" dirty="0"/>
              <a:t>Can be used for identifying a device</a:t>
            </a:r>
          </a:p>
          <a:p>
            <a:pPr lvl="1"/>
            <a:r>
              <a:rPr lang="en-GB" dirty="0"/>
              <a:t>similar serial number (can’t reset) and GAID (Google Advertising ID, can reset by user via the Google Settings app.)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B7AAB-A5DD-4A01-9F9E-EC7475BD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16" y="4709160"/>
            <a:ext cx="5294699" cy="167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48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D7DE2-BC89-4EA8-9C28-99F3777F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76" y="2165482"/>
            <a:ext cx="10184447" cy="3256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68C034-7D46-411F-9B08-02FEE3005FF2}"/>
              </a:ext>
            </a:extLst>
          </p:cNvPr>
          <p:cNvSpPr txBox="1"/>
          <p:nvPr/>
        </p:nvSpPr>
        <p:spPr>
          <a:xfrm>
            <a:off x="1003776" y="1796150"/>
            <a:ext cx="174868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Show </a:t>
            </a:r>
            <a:r>
              <a:rPr lang="en-US" i="1">
                <a:solidFill>
                  <a:srgbClr val="C00000"/>
                </a:solidFill>
              </a:rPr>
              <a:t>main</a:t>
            </a:r>
            <a:r>
              <a:rPr lang="en-US"/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12809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CCB3ED-A35F-401B-8E19-5A03246B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42" y="937044"/>
            <a:ext cx="7788315" cy="4983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2C6F7A-6DEA-4642-B566-A22F5B9C0C89}"/>
              </a:ext>
            </a:extLst>
          </p:cNvPr>
          <p:cNvSpPr txBox="1"/>
          <p:nvPr/>
        </p:nvSpPr>
        <p:spPr>
          <a:xfrm>
            <a:off x="7175810" y="4383617"/>
            <a:ext cx="267443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/>
              <a:t>Hex: 3039B7D840C7F6DF (64bits)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FC287-9A24-414C-8D17-BE2BF955196D}"/>
              </a:ext>
            </a:extLst>
          </p:cNvPr>
          <p:cNvSpPr txBox="1"/>
          <p:nvPr/>
        </p:nvSpPr>
        <p:spPr>
          <a:xfrm>
            <a:off x="765717" y="2066693"/>
            <a:ext cx="293234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GSF settings: name and value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74811F-DB70-4EC1-8B46-FB23CFC5076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98058" y="2251359"/>
            <a:ext cx="85922" cy="1870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6368CD-B28B-43A0-91B2-4DD6251A8E8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98058" y="2251359"/>
            <a:ext cx="3869903" cy="152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411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A88270-109E-4A43-A31C-3F6EEDE8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Mobile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CD659-1DFD-45B1-BC4F-A81E60549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0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58D9B4-FBFF-4775-A39B-6F85F15F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Mobile services (GMS)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17E15B-A8E3-4062-81C5-C152D8ABA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9302" cy="4351338"/>
          </a:xfrm>
        </p:spPr>
        <p:txBody>
          <a:bodyPr>
            <a:normAutofit fontScale="92500" lnSpcReduction="10000"/>
          </a:bodyPr>
          <a:lstStyle/>
          <a:p>
            <a:r>
              <a:rPr lang="en-GB"/>
              <a:t>GMS is a collection of Google applications and APIs that help support functionality across devices. </a:t>
            </a:r>
          </a:p>
          <a:p>
            <a:pPr lvl="1"/>
            <a:r>
              <a:rPr lang="en-GB"/>
              <a:t>Google Search, ads</a:t>
            </a:r>
          </a:p>
          <a:p>
            <a:pPr lvl="1"/>
            <a:r>
              <a:rPr lang="en-GB"/>
              <a:t>Gmail, Chrome, </a:t>
            </a:r>
          </a:p>
          <a:p>
            <a:pPr lvl="1"/>
            <a:r>
              <a:rPr lang="en-GB"/>
              <a:t>Play store</a:t>
            </a:r>
          </a:p>
          <a:p>
            <a:pPr lvl="1"/>
            <a:r>
              <a:rPr lang="en-GB"/>
              <a:t>Google Maps </a:t>
            </a:r>
          </a:p>
          <a:p>
            <a:pPr lvl="1"/>
            <a:r>
              <a:rPr lang="en-GB" err="1"/>
              <a:t>Youtube</a:t>
            </a:r>
            <a:r>
              <a:rPr lang="en-GB"/>
              <a:t>.</a:t>
            </a:r>
          </a:p>
          <a:p>
            <a:r>
              <a:rPr lang="en-GB"/>
              <a:t>API</a:t>
            </a:r>
          </a:p>
          <a:p>
            <a:pPr lvl="1"/>
            <a:r>
              <a:rPr lang="en-GB"/>
              <a:t>fingerprint</a:t>
            </a:r>
          </a:p>
          <a:p>
            <a:pPr lvl="2"/>
            <a:r>
              <a:rPr lang="en-GB"/>
              <a:t>often has </a:t>
            </a:r>
            <a:r>
              <a:rPr lang="en-GB" i="1" err="1">
                <a:solidFill>
                  <a:srgbClr val="FF0000"/>
                </a:solidFill>
              </a:rPr>
              <a:t>lastRunMsec</a:t>
            </a:r>
            <a:r>
              <a:rPr lang="en-GB"/>
              <a:t>, e.g., fingerprint</a:t>
            </a:r>
          </a:p>
          <a:p>
            <a:pPr lvl="1"/>
            <a:r>
              <a:rPr lang="en-US"/>
              <a:t>google ads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4E326E-5CB2-40F7-8685-A12AAC92A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61" y="601087"/>
            <a:ext cx="1827416" cy="262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3D5053-F949-4214-926C-4774E409D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931" y="512064"/>
            <a:ext cx="1976167" cy="28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9EB1439-5625-40B3-8F26-832A96D78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437" y="3803904"/>
            <a:ext cx="1785540" cy="2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14D6D-CA87-4BCD-B785-C05E1E22C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955" y="3776472"/>
            <a:ext cx="1785540" cy="2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273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A1E0F1-4217-41AA-9490-00539C88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GMS 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A92DE-DBA5-434A-BD4D-38BE9FFEF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152409" cy="45363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3061A8-54D5-45A7-BF1F-48AD8C245746}"/>
              </a:ext>
            </a:extLst>
          </p:cNvPr>
          <p:cNvCxnSpPr/>
          <p:nvPr/>
        </p:nvCxnSpPr>
        <p:spPr>
          <a:xfrm flipH="1">
            <a:off x="2587083" y="5843239"/>
            <a:ext cx="8549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51299F-0CE1-44A4-BFD0-503559E61156}"/>
              </a:ext>
            </a:extLst>
          </p:cNvPr>
          <p:cNvSpPr txBox="1"/>
          <p:nvPr/>
        </p:nvSpPr>
        <p:spPr>
          <a:xfrm>
            <a:off x="3536639" y="5005621"/>
            <a:ext cx="33548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System settings we want to investigate.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Settings save here often can be shared by other apps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13967-D3F0-46FF-BE8D-39A8A5EBC4FC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24497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5102A-78D2-4DD6-9DE9-17A32C03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Show GMS shared </a:t>
            </a:r>
            <a:r>
              <a:rPr lang="en-US" err="1"/>
              <a:t>prefs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DA0F0-F10F-436D-BD66-703A5735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91371"/>
            <a:ext cx="6046669" cy="4818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8BFB6A-3A77-449B-8008-ADC4EDC5FD67}"/>
              </a:ext>
            </a:extLst>
          </p:cNvPr>
          <p:cNvSpPr txBox="1"/>
          <p:nvPr/>
        </p:nvSpPr>
        <p:spPr>
          <a:xfrm>
            <a:off x="6974466" y="2132856"/>
            <a:ext cx="341103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information save here often can be shared by other apps</a:t>
            </a:r>
          </a:p>
        </p:txBody>
      </p:sp>
    </p:spTree>
    <p:extLst>
      <p:ext uri="{BB962C8B-B14F-4D97-AF65-F5344CB8AC3E}">
        <p14:creationId xmlns:p14="http://schemas.microsoft.com/office/powerpoint/2010/main" val="320600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4966-5E33-4A82-B275-101E2C5B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GMS shared </a:t>
            </a:r>
            <a:r>
              <a:rPr lang="en-US" err="1"/>
              <a:t>prefs</a:t>
            </a:r>
            <a:r>
              <a:rPr lang="en-US"/>
              <a:t> example: What is the default map country?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30F21-4162-44FA-A50D-1ABE9C5DF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94152"/>
            <a:ext cx="1069918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33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0D4BA4-C6AE-455E-A458-59CCC26B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Setting Overview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418CA68-875C-4219-A54D-045820EE6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16550"/>
              </p:ext>
            </p:extLst>
          </p:nvPr>
        </p:nvGraphicFramePr>
        <p:xfrm>
          <a:off x="838200" y="1849315"/>
          <a:ext cx="10115396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692">
                  <a:extLst>
                    <a:ext uri="{9D8B030D-6E8A-4147-A177-3AD203B41FA5}">
                      <a16:colId xmlns:a16="http://schemas.microsoft.com/office/drawing/2014/main" val="965178358"/>
                    </a:ext>
                  </a:extLst>
                </a:gridCol>
                <a:gridCol w="6334704">
                  <a:extLst>
                    <a:ext uri="{9D8B030D-6E8A-4147-A177-3AD203B41FA5}">
                      <a16:colId xmlns:a16="http://schemas.microsoft.com/office/drawing/2014/main" val="3919426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55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Google Services Framework (GSF)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Pixel 3/data/</a:t>
                      </a:r>
                      <a:r>
                        <a:rPr lang="en-US" sz="18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data/</a:t>
                      </a:r>
                      <a:r>
                        <a:rPr lang="en-US" sz="1800" b="0" i="0" u="none" strike="noStrike" kern="1200" baseline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com.google.android.gsf</a:t>
                      </a:r>
                      <a:r>
                        <a:rPr lang="en-US" sz="18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u="none" strike="noStrike" kern="1200" baseline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shared_prefs</a:t>
                      </a:r>
                      <a:r>
                        <a:rPr lang="en-US" sz="1800" b="0" i="0" u="none" strike="noStrike" kern="12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Pixel 3/data/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data/</a:t>
                      </a:r>
                      <a:r>
                        <a:rPr lang="en-US" sz="1800" b="0" i="0" u="none" strike="noStrike" kern="1200" baseline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com.google.android.gsf</a:t>
                      </a: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/database/*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3401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/>
                        <a:t>Google Mobile services (GMS)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Pixel 3/data/data/</a:t>
                      </a:r>
                      <a:r>
                        <a:rPr lang="en-US" dirty="0" err="1"/>
                        <a:t>com.google.android.gms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shared_prefs</a:t>
                      </a:r>
                      <a:r>
                        <a:rPr lang="en-US" dirty="0"/>
                        <a:t>/*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Pixel 3/data/data/</a:t>
                      </a:r>
                      <a:r>
                        <a:rPr lang="en-US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com.google.android.gms</a:t>
                      </a: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</a:t>
                      </a:r>
                      <a:r>
                        <a:rPr lang="en-US" sz="1800" b="0" i="0" u="none" strike="noStrike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55939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dirty="0"/>
                        <a:t>System settings for all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locksettings.db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3/data/system/notification_policy.xml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757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Separate system settings for each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n-NO" dirty="0"/>
                        <a:t>Pixel 3/data/system_ce/0/</a:t>
                      </a:r>
                      <a:r>
                        <a:rPr lang="en-US" dirty="0" err="1"/>
                        <a:t>recent_images</a:t>
                      </a:r>
                      <a:r>
                        <a:rPr lang="en-US" dirty="0"/>
                        <a:t>/*.</a:t>
                      </a:r>
                      <a:r>
                        <a:rPr lang="en-US" dirty="0" err="1"/>
                        <a:t>png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64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n-NO"/>
                        <a:t>Pixel 3/data/system_ce/0/snapshots</a:t>
                      </a:r>
                      <a:r>
                        <a:rPr lang="en-US"/>
                        <a:t>/*.jpg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35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3/data/system/users/0/settings_secure.xml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3/data/system/users/0/settings_global.xml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3/data/system/users/0/settgins_system.xml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Pixel 3/data/system/users/0/registered services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193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308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8BC1F1-922C-4E3F-BBA4-F6E93166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GMS </a:t>
            </a:r>
            <a:r>
              <a:rPr lang="en-US" i="1" err="1">
                <a:solidFill>
                  <a:srgbClr val="C00000"/>
                </a:solidFill>
              </a:rPr>
              <a:t>shared_prefs</a:t>
            </a:r>
            <a:r>
              <a:rPr lang="en-US" i="1">
                <a:solidFill>
                  <a:srgbClr val="C00000"/>
                </a:solidFill>
              </a:rPr>
              <a:t> also </a:t>
            </a:r>
            <a:r>
              <a:rPr lang="en-US"/>
              <a:t>contains </a:t>
            </a:r>
            <a:r>
              <a:rPr lang="en-US" i="1" err="1">
                <a:solidFill>
                  <a:srgbClr val="C00000"/>
                </a:solidFill>
              </a:rPr>
              <a:t>lastRun</a:t>
            </a:r>
            <a:r>
              <a:rPr lang="en-US"/>
              <a:t> 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CF0F6-D82D-4ED7-B1DE-6D06C772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96878"/>
            <a:ext cx="9661180" cy="1981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C17B2E-31CD-4163-8D44-384C41B93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547" y="5320928"/>
            <a:ext cx="3127833" cy="6458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40CCA8-DCF0-4D51-8881-CBD0FB137C2A}"/>
              </a:ext>
            </a:extLst>
          </p:cNvPr>
          <p:cNvCxnSpPr/>
          <p:nvPr/>
        </p:nvCxnSpPr>
        <p:spPr>
          <a:xfrm>
            <a:off x="6812280" y="4348306"/>
            <a:ext cx="559267" cy="9726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EF50DF1-3162-49FA-9A91-E99BD6846D8E}"/>
              </a:ext>
            </a:extLst>
          </p:cNvPr>
          <p:cNvSpPr txBox="1"/>
          <p:nvPr/>
        </p:nvSpPr>
        <p:spPr>
          <a:xfrm>
            <a:off x="838200" y="2491715"/>
            <a:ext cx="698995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/>
              <a:t>When did fingerprint API run? (not a system setting, but system info)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9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953621-52B5-4FD4-B33E-5DE33088F6CA}"/>
              </a:ext>
            </a:extLst>
          </p:cNvPr>
          <p:cNvSpPr txBox="1"/>
          <p:nvPr/>
        </p:nvSpPr>
        <p:spPr>
          <a:xfrm>
            <a:off x="998258" y="1248725"/>
            <a:ext cx="267815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/>
              <a:t>When did a launcher run?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73CB2-4D6A-4963-88D7-BB2BE8491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58" y="1618057"/>
            <a:ext cx="8342975" cy="1810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672CC2-46D9-4E98-909D-E471E0B32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62" y="3860821"/>
            <a:ext cx="3556671" cy="781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D94266-25A4-4731-B8B1-AC128D969DAC}"/>
              </a:ext>
            </a:extLst>
          </p:cNvPr>
          <p:cNvSpPr txBox="1"/>
          <p:nvPr/>
        </p:nvSpPr>
        <p:spPr>
          <a:xfrm>
            <a:off x="923544" y="5660136"/>
            <a:ext cx="841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It seem the user unlocked the device at 2:26:</a:t>
            </a:r>
            <a:r>
              <a:rPr lang="en-US" altLang="zh-CN">
                <a:solidFill>
                  <a:srgbClr val="C00000"/>
                </a:solidFill>
              </a:rPr>
              <a:t>16</a:t>
            </a:r>
            <a:r>
              <a:rPr lang="en-US" altLang="zh-CN"/>
              <a:t> am and open a launcher at 2:26:</a:t>
            </a:r>
            <a:r>
              <a:rPr lang="en-US" altLang="zh-CN">
                <a:solidFill>
                  <a:srgbClr val="C00000"/>
                </a:solidFill>
              </a:rPr>
              <a:t>17</a:t>
            </a:r>
            <a:r>
              <a:rPr lang="en-US" altLang="zh-CN"/>
              <a:t> am  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4E4BE6-4265-4E7B-8D87-6FA8874D5C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42"/>
          <a:stretch/>
        </p:blipFill>
        <p:spPr>
          <a:xfrm>
            <a:off x="10191948" y="11994"/>
            <a:ext cx="1777028" cy="3215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5461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DB9A-01A4-4B6B-B904-303FD3394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System settings for all 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FBCA1-58B5-4ECA-88D7-0B16B49DB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users setting are combined</a:t>
            </a:r>
          </a:p>
        </p:txBody>
      </p:sp>
    </p:spTree>
    <p:extLst>
      <p:ext uri="{BB962C8B-B14F-4D97-AF65-F5344CB8AC3E}">
        <p14:creationId xmlns:p14="http://schemas.microsoft.com/office/powerpoint/2010/main" val="3440924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D57651-088A-4455-9997-5ABE6CB80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files on </a:t>
            </a:r>
            <a:r>
              <a:rPr lang="en-US" i="1" dirty="0">
                <a:solidFill>
                  <a:srgbClr val="C00000"/>
                </a:solidFill>
              </a:rPr>
              <a:t>/data/system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49AAD-D0B6-49B4-932B-A02CAE052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3993"/>
            <a:ext cx="9533809" cy="2986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90BFEB-C3B6-4734-8504-5C912EBAC088}"/>
              </a:ext>
            </a:extLst>
          </p:cNvPr>
          <p:cNvSpPr txBox="1"/>
          <p:nvPr/>
        </p:nvSpPr>
        <p:spPr>
          <a:xfrm>
            <a:off x="838200" y="1864661"/>
            <a:ext cx="39057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files may contain 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04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D1958-7C2C-415D-AAA7-68FF445D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Pixel lock screen disabled? </a:t>
            </a:r>
            <a:r>
              <a:rPr lang="en-US" sz="3200" dirty="0"/>
              <a:t>(</a:t>
            </a:r>
            <a:r>
              <a:rPr lang="en-US" sz="3200" dirty="0" err="1">
                <a:solidFill>
                  <a:srgbClr val="C00000"/>
                </a:solidFill>
              </a:rPr>
              <a:t>locksettings.db</a:t>
            </a:r>
            <a:r>
              <a:rPr lang="en-US" sz="32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6A07F-140E-4407-8D61-FC6903B7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785" y="0"/>
            <a:ext cx="1718215" cy="35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605C8A-F10D-44E4-93FE-D4B821C79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37" y="1622658"/>
            <a:ext cx="6531521" cy="4809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50086F-3115-48BD-828F-07D02FC01C41}"/>
              </a:ext>
            </a:extLst>
          </p:cNvPr>
          <p:cNvSpPr txBox="1"/>
          <p:nvPr/>
        </p:nvSpPr>
        <p:spPr>
          <a:xfrm>
            <a:off x="7417789" y="1622658"/>
            <a:ext cx="269075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You can disable the lock screen if don’t want to waste precious seconds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6249376-995D-4132-8D10-F26984C64883}"/>
              </a:ext>
            </a:extLst>
          </p:cNvPr>
          <p:cNvSpPr/>
          <p:nvPr/>
        </p:nvSpPr>
        <p:spPr>
          <a:xfrm>
            <a:off x="10108547" y="2000738"/>
            <a:ext cx="365237" cy="164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79FA85-88E6-47F9-907F-7D00C3E32C5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603262" y="2084323"/>
            <a:ext cx="2814527" cy="987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06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2ACF9-D1E7-4485-8FBA-B3504176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password the device has? </a:t>
            </a:r>
            <a:r>
              <a:rPr lang="en-US" sz="4400" dirty="0"/>
              <a:t>(</a:t>
            </a:r>
            <a:r>
              <a:rPr lang="en-US" sz="4400" dirty="0" err="1">
                <a:solidFill>
                  <a:srgbClr val="C00000"/>
                </a:solidFill>
              </a:rPr>
              <a:t>locksettings.db</a:t>
            </a:r>
            <a:r>
              <a:rPr lang="en-US" sz="4400" dirty="0"/>
              <a:t>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7EC7B3-6331-44CF-8576-66CC078FC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529470"/>
              </p:ext>
            </p:extLst>
          </p:nvPr>
        </p:nvGraphicFramePr>
        <p:xfrm>
          <a:off x="838200" y="2091006"/>
          <a:ext cx="10290908" cy="389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3862">
                  <a:extLst>
                    <a:ext uri="{9D8B030D-6E8A-4147-A177-3AD203B41FA5}">
                      <a16:colId xmlns:a16="http://schemas.microsoft.com/office/drawing/2014/main" val="3982649050"/>
                    </a:ext>
                  </a:extLst>
                </a:gridCol>
                <a:gridCol w="5447323">
                  <a:extLst>
                    <a:ext uri="{9D8B030D-6E8A-4147-A177-3AD203B41FA5}">
                      <a16:colId xmlns:a16="http://schemas.microsoft.com/office/drawing/2014/main" val="225839234"/>
                    </a:ext>
                  </a:extLst>
                </a:gridCol>
                <a:gridCol w="1789723">
                  <a:extLst>
                    <a:ext uri="{9D8B030D-6E8A-4147-A177-3AD203B41FA5}">
                      <a16:colId xmlns:a16="http://schemas.microsoft.com/office/drawing/2014/main" val="2529909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 (one of conditions)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9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PIN with no repeating (4444) or ordered (1234, 4321, 2468) sequences, length at least 8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alphabetic, length at least 6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alphanumeric, length at least 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327680 (0x00050000)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519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Pattern PIN with repeating (4444) or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ordered (1234, 4321, 2468) sequences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65536 (0x00010000)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94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PIN with no repeating (4444) or ordered (1234, 4321, 2468) sequences, length at least 4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alphabetic, length at least 4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GB" sz="1400" dirty="0"/>
                        <a:t>alphanumeric, length at least 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196608 (0x00030000)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30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PASSWORD_COMPLEXITY_NONE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 (0x00000000)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85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PASSWORD_QUALITY_ALPHABETIC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262144 (0x00040000)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953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PASSWORD_QUALITY_ALPHANUMERIC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327680 (0x00050000)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41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382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EEDFAAC-96FA-4499-B52C-7EEC83C95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95438"/>
              </p:ext>
            </p:extLst>
          </p:nvPr>
        </p:nvGraphicFramePr>
        <p:xfrm>
          <a:off x="791308" y="925587"/>
          <a:ext cx="10290908" cy="524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7646">
                  <a:extLst>
                    <a:ext uri="{9D8B030D-6E8A-4147-A177-3AD203B41FA5}">
                      <a16:colId xmlns:a16="http://schemas.microsoft.com/office/drawing/2014/main" val="3982649050"/>
                    </a:ext>
                  </a:extLst>
                </a:gridCol>
                <a:gridCol w="5353539">
                  <a:extLst>
                    <a:ext uri="{9D8B030D-6E8A-4147-A177-3AD203B41FA5}">
                      <a16:colId xmlns:a16="http://schemas.microsoft.com/office/drawing/2014/main" val="225839234"/>
                    </a:ext>
                  </a:extLst>
                </a:gridCol>
                <a:gridCol w="1789723">
                  <a:extLst>
                    <a:ext uri="{9D8B030D-6E8A-4147-A177-3AD203B41FA5}">
                      <a16:colId xmlns:a16="http://schemas.microsoft.com/office/drawing/2014/main" val="2529909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 (one of conditions)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955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PASSWORD_QUALITY_BIOMETRIC_WEAK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implies technologies that can recognize the identity of an individual to about a 3 digit PIN (false detection is less than 1 in 1,000)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32768 (0x00008000)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51919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PASSWORD_QUALITY_COMPLEX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dirty="0"/>
                        <a:t>allows the admin to set precisely how many characters of various types the password should contain to satisfy the policy.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393216 (0x00060000)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37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PASSWORD_QUALITY_NUMERIC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dirty="0"/>
                        <a:t>the user must have entered a password containing at least numeric characters.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131072 (0x00020000)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94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PASSWORD_QUALITY_NUMERIC_COMPLEX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1600" dirty="0"/>
                        <a:t>he user must have entered a password containing at least numeric characters with no repeating (4444) or ordered (1234, 4321, 2468) sequences.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196608 (0x00030000)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30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PASSWORD_QUALITY_SOMETHING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policy requires some kind of password or pattern, but doesn't care what it is.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65536 (0x00010000)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85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PASSWORD_QUALITY_UNSPECIFIED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policy has no requirements for the password. Note that quality constants are ordered so that higher values are more restrictive.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 (0x00000000)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953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591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CD8B8-63A4-4972-9381-8C8BF487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186" y="536959"/>
            <a:ext cx="7239627" cy="5784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9DA2C-E719-47EB-9FD1-6CC933D53066}"/>
              </a:ext>
            </a:extLst>
          </p:cNvPr>
          <p:cNvSpPr txBox="1"/>
          <p:nvPr/>
        </p:nvSpPr>
        <p:spPr>
          <a:xfrm>
            <a:off x="6951629" y="3167389"/>
            <a:ext cx="18563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PASSWORD_QUALITY_NUMERIC_COMPLEX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CD633-8509-4762-86AB-06FAAFCFCBF7}"/>
              </a:ext>
            </a:extLst>
          </p:cNvPr>
          <p:cNvSpPr txBox="1"/>
          <p:nvPr/>
        </p:nvSpPr>
        <p:spPr>
          <a:xfrm>
            <a:off x="6951630" y="4451826"/>
            <a:ext cx="18563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PASSWORD_QUALITY_NUMERIC</a:t>
            </a:r>
          </a:p>
        </p:txBody>
      </p:sp>
    </p:spTree>
    <p:extLst>
      <p:ext uri="{BB962C8B-B14F-4D97-AF65-F5344CB8AC3E}">
        <p14:creationId xmlns:p14="http://schemas.microsoft.com/office/powerpoint/2010/main" val="21390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8018D-0A86-4236-91B1-9F8F8EFD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 sz="3100" dirty="0"/>
              <a:t>How many apps/packages have set notification policy? (</a:t>
            </a:r>
            <a:r>
              <a:rPr lang="en-US" sz="3100" i="1" dirty="0">
                <a:solidFill>
                  <a:srgbClr val="C00000"/>
                </a:solidFill>
              </a:rPr>
              <a:t>notification_policy.xml</a:t>
            </a:r>
            <a:r>
              <a:rPr lang="en-US" sz="31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7329C-63A2-4037-A844-D0A69377F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r>
              <a:rPr lang="en-GB" sz="2000"/>
              <a:t>A notification is a message that Android displays outside your app's UI</a:t>
            </a:r>
          </a:p>
          <a:p>
            <a:r>
              <a:rPr lang="en-GB" sz="2000"/>
              <a:t>A notification provides the user with </a:t>
            </a:r>
          </a:p>
          <a:p>
            <a:pPr lvl="1"/>
            <a:r>
              <a:rPr lang="en-GB" sz="2000"/>
              <a:t>reminders, </a:t>
            </a:r>
          </a:p>
          <a:p>
            <a:pPr lvl="1"/>
            <a:r>
              <a:rPr lang="en-GB" sz="2000"/>
              <a:t>communication from other people, or </a:t>
            </a:r>
          </a:p>
          <a:p>
            <a:pPr lvl="1"/>
            <a:r>
              <a:rPr lang="en-GB" sz="2000"/>
              <a:t>other timely information from your app. </a:t>
            </a:r>
          </a:p>
          <a:p>
            <a:r>
              <a:rPr lang="en-GB" sz="2000"/>
              <a:t>Users can tap the notification to open your app or take an action directly from the notification.</a:t>
            </a:r>
            <a:endParaRPr lang="en-US" sz="2000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D97573-CB53-4451-9CF0-E8DFB921E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990" y="321734"/>
            <a:ext cx="2178152" cy="2739814"/>
          </a:xfrm>
          <a:prstGeom prst="rect">
            <a:avLst/>
          </a:prstGeom>
        </p:spPr>
      </p:pic>
      <p:sp>
        <p:nvSpPr>
          <p:cNvPr id="24" name="Rectangle 16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EB288-5FBD-4E0B-919A-31CA05F5B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775" y="479171"/>
            <a:ext cx="2364317" cy="2424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C0223F-68D6-4349-A391-DCBDAE966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908" y="4055242"/>
            <a:ext cx="5446184" cy="20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7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ACCE0-0107-4DFC-B47F-D7FA29D9F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49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24F3-A95D-4496-AE08-90719C14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+mj-lt"/>
              </a:rPr>
              <a:t>G</a:t>
            </a:r>
            <a:r>
              <a:rPr lang="en-US" sz="4400">
                <a:latin typeface="+mj-lt"/>
              </a:rPr>
              <a:t>oogle services </a:t>
            </a:r>
            <a:r>
              <a:rPr lang="en-US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8E5D1-F483-4C5D-B7E8-746516F4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404" y="4299879"/>
            <a:ext cx="1294026" cy="1545218"/>
          </a:xfrm>
          <a:prstGeom prst="rect">
            <a:avLst/>
          </a:prstGeom>
        </p:spPr>
      </p:pic>
      <p:pic>
        <p:nvPicPr>
          <p:cNvPr id="5" name="Picture 2" descr="Become an Android Partner">
            <a:extLst>
              <a:ext uri="{FF2B5EF4-FFF2-40B4-BE49-F238E27FC236}">
                <a16:creationId xmlns:a16="http://schemas.microsoft.com/office/drawing/2014/main" id="{929B1B79-FAFB-4DFD-96AF-037640C4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797" y="2211826"/>
            <a:ext cx="2787063" cy="121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FE430-8B72-40BE-9B60-221E71ACE875}"/>
              </a:ext>
            </a:extLst>
          </p:cNvPr>
          <p:cNvSpPr txBox="1"/>
          <p:nvPr/>
        </p:nvSpPr>
        <p:spPr>
          <a:xfrm>
            <a:off x="6886791" y="1766466"/>
            <a:ext cx="24790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+mj-lt"/>
              </a:rPr>
              <a:t>google mobile services (</a:t>
            </a:r>
            <a:r>
              <a:rPr lang="en-US" sz="1400" b="1">
                <a:solidFill>
                  <a:srgbClr val="FF0000"/>
                </a:solidFill>
                <a:latin typeface="+mj-lt"/>
              </a:rPr>
              <a:t>G</a:t>
            </a:r>
            <a:r>
              <a:rPr lang="en-US" altLang="zh-CN" sz="1400" b="1">
                <a:solidFill>
                  <a:srgbClr val="FF0000"/>
                </a:solidFill>
                <a:latin typeface="+mj-lt"/>
              </a:rPr>
              <a:t>MS</a:t>
            </a:r>
            <a:r>
              <a:rPr lang="en-US" altLang="zh-CN" sz="1400">
                <a:latin typeface="+mj-lt"/>
              </a:rPr>
              <a:t>)</a:t>
            </a:r>
            <a:endParaRPr lang="en-US" sz="140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71427-5A7C-4072-B4A6-3166C9086EBB}"/>
              </a:ext>
            </a:extLst>
          </p:cNvPr>
          <p:cNvSpPr txBox="1"/>
          <p:nvPr/>
        </p:nvSpPr>
        <p:spPr>
          <a:xfrm>
            <a:off x="6645767" y="3683907"/>
            <a:ext cx="27200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>
                <a:latin typeface="+mj-lt"/>
              </a:rPr>
              <a:t>Google Play Services</a:t>
            </a:r>
          </a:p>
          <a:p>
            <a:pPr algn="ctr"/>
            <a:r>
              <a:rPr lang="en-GB" sz="1400">
                <a:latin typeface="+mj-lt"/>
              </a:rPr>
              <a:t>(Google Service Framework, </a:t>
            </a:r>
            <a:r>
              <a:rPr lang="en-GB" sz="1400" b="1">
                <a:solidFill>
                  <a:srgbClr val="FF0000"/>
                </a:solidFill>
                <a:latin typeface="+mj-lt"/>
              </a:rPr>
              <a:t>GSF</a:t>
            </a:r>
            <a:r>
              <a:rPr lang="en-GB" sz="1400">
                <a:latin typeface="+mj-lt"/>
              </a:rPr>
              <a:t>) </a:t>
            </a:r>
            <a:endParaRPr lang="en-US" sz="140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FBA95B-B028-4CD0-8035-5A59AAAB9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14" y="2162353"/>
            <a:ext cx="4236810" cy="25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53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C565C-E3E3-4EEC-B921-B64B68655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84" y="1103310"/>
            <a:ext cx="8297847" cy="3736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FB65DE-390F-4EE3-B471-6C51C7FEAB19}"/>
              </a:ext>
            </a:extLst>
          </p:cNvPr>
          <p:cNvSpPr txBox="1"/>
          <p:nvPr/>
        </p:nvSpPr>
        <p:spPr>
          <a:xfrm>
            <a:off x="1166583" y="733977"/>
            <a:ext cx="5499939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packages that have notification settings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B24B1D-D05F-4FB2-A2E5-367A93645CCF}"/>
              </a:ext>
            </a:extLst>
          </p:cNvPr>
          <p:cNvSpPr txBox="1"/>
          <p:nvPr/>
        </p:nvSpPr>
        <p:spPr>
          <a:xfrm>
            <a:off x="1166583" y="5154016"/>
            <a:ext cx="604161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The total number packages have setup notification policies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535DA1-BC2F-47B1-97B4-597880497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82" y="5523348"/>
            <a:ext cx="8276037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52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1AD0-DD89-4FE1-9068-8567EB29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GMS use metered network? (</a:t>
            </a:r>
            <a:r>
              <a:rPr lang="en-US" sz="3600" i="1" dirty="0">
                <a:solidFill>
                  <a:srgbClr val="C00000"/>
                </a:solidFill>
              </a:rPr>
              <a:t>netpolicy.xml, </a:t>
            </a:r>
            <a:r>
              <a:rPr lang="en-US" sz="3600" i="1" dirty="0" err="1">
                <a:solidFill>
                  <a:srgbClr val="C00000"/>
                </a:solidFill>
              </a:rPr>
              <a:t>packages.list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80B67-A57C-45DB-96C8-E304E8B30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5407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You can set your Wi-Fi as metered</a:t>
            </a:r>
          </a:p>
          <a:p>
            <a:pPr lvl="1"/>
            <a:r>
              <a:rPr lang="en-GB" dirty="0"/>
              <a:t>If a network has a data limit</a:t>
            </a:r>
          </a:p>
          <a:p>
            <a:r>
              <a:rPr lang="en-GB" dirty="0"/>
              <a:t>When a network is metered, you have more control over </a:t>
            </a:r>
          </a:p>
          <a:p>
            <a:pPr lvl="1"/>
            <a:r>
              <a:rPr lang="en-GB" dirty="0"/>
              <a:t>how much data your phone uses through downloads and other apps.</a:t>
            </a:r>
          </a:p>
          <a:p>
            <a:r>
              <a:rPr lang="en-US" dirty="0"/>
              <a:t>Network policy </a:t>
            </a:r>
          </a:p>
          <a:p>
            <a:pPr lvl="1"/>
            <a:r>
              <a:rPr lang="en-US" dirty="0"/>
              <a:t>Saved in </a:t>
            </a:r>
            <a:r>
              <a:rPr lang="en-US" i="1" dirty="0">
                <a:solidFill>
                  <a:srgbClr val="C00000"/>
                </a:solidFill>
              </a:rPr>
              <a:t>netpolicy.xml</a:t>
            </a:r>
            <a:endParaRPr lang="en-GB" dirty="0"/>
          </a:p>
          <a:p>
            <a:pPr lvl="1"/>
            <a:r>
              <a:rPr lang="en-GB" dirty="0"/>
              <a:t>Controlled by </a:t>
            </a:r>
            <a:r>
              <a:rPr lang="en-GB" i="1" dirty="0">
                <a:solidFill>
                  <a:srgbClr val="C00000"/>
                </a:solidFill>
              </a:rPr>
              <a:t>ConnectivityManager.java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Answers queries about the state of network connectivity. </a:t>
            </a:r>
          </a:p>
          <a:p>
            <a:pPr lvl="2"/>
            <a:r>
              <a:rPr lang="en-GB" dirty="0"/>
              <a:t>It also notifies applications when network connectivity changes.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6746B-0EA5-4F4E-A5E5-4AEDBE6FD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833" y="1325563"/>
            <a:ext cx="3265741" cy="5167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9482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886C-6AF7-41CB-AFBE-E9B6E032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Policies defined in </a:t>
            </a:r>
            <a:r>
              <a:rPr lang="en-GB" i="1" dirty="0">
                <a:solidFill>
                  <a:srgbClr val="C00000"/>
                </a:solidFill>
              </a:rPr>
              <a:t>ConnectivityManager.java</a:t>
            </a:r>
            <a:r>
              <a:rPr lang="en-US" dirty="0"/>
              <a:t>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612B4C2-8036-41FB-9524-AE859FE5F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576551"/>
              </p:ext>
            </p:extLst>
          </p:nvPr>
        </p:nvGraphicFramePr>
        <p:xfrm>
          <a:off x="838200" y="2102989"/>
          <a:ext cx="10150232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0477">
                  <a:extLst>
                    <a:ext uri="{9D8B030D-6E8A-4147-A177-3AD203B41FA5}">
                      <a16:colId xmlns:a16="http://schemas.microsoft.com/office/drawing/2014/main" val="925891451"/>
                    </a:ext>
                  </a:extLst>
                </a:gridCol>
                <a:gridCol w="4181231">
                  <a:extLst>
                    <a:ext uri="{9D8B030D-6E8A-4147-A177-3AD203B41FA5}">
                      <a16:colId xmlns:a16="http://schemas.microsoft.com/office/drawing/2014/main" val="1425336906"/>
                    </a:ext>
                  </a:extLst>
                </a:gridCol>
                <a:gridCol w="1078524">
                  <a:extLst>
                    <a:ext uri="{9D8B030D-6E8A-4147-A177-3AD203B41FA5}">
                      <a16:colId xmlns:a16="http://schemas.microsoft.com/office/drawing/2014/main" val="1369110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79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No specific network policy, use system default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POLICY_NONE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7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Reject network usage on metered networks when application in background.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POLICY_REJECT_METERED_BACKGROUND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0x1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459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 metered network use in the background even when in data usage save mode.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POLICY_ALLOW_METERED_BACKGROUND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375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768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661E4-A9BA-473C-BCA7-F2FC38606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07" y="757864"/>
            <a:ext cx="9807790" cy="1379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627C4A-59BF-4486-9503-E483C7AE2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7" y="2758627"/>
            <a:ext cx="7297648" cy="3519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721F81-2502-4277-A000-8C68BF6E3D08}"/>
              </a:ext>
            </a:extLst>
          </p:cNvPr>
          <p:cNvSpPr txBox="1"/>
          <p:nvPr/>
        </p:nvSpPr>
        <p:spPr>
          <a:xfrm>
            <a:off x="4895808" y="4517482"/>
            <a:ext cx="378152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POLICY_ALLOW_METERED_BACKGROUND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5AF55-DB23-44D7-A9DF-3C4F65C930E2}"/>
              </a:ext>
            </a:extLst>
          </p:cNvPr>
          <p:cNvSpPr txBox="1"/>
          <p:nvPr/>
        </p:nvSpPr>
        <p:spPr>
          <a:xfrm>
            <a:off x="669308" y="388532"/>
            <a:ext cx="301955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Find 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 of </a:t>
            </a:r>
            <a:r>
              <a:rPr lang="en-GB" i="1" dirty="0" err="1">
                <a:solidFill>
                  <a:srgbClr val="C00000"/>
                </a:solidFill>
              </a:rPr>
              <a:t>gms</a:t>
            </a:r>
            <a:r>
              <a:rPr lang="en-GB" i="1" dirty="0">
                <a:solidFill>
                  <a:srgbClr val="C00000"/>
                </a:solidFill>
              </a:rPr>
              <a:t> (10141)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51ADF-621A-44BF-A044-98E536A30851}"/>
              </a:ext>
            </a:extLst>
          </p:cNvPr>
          <p:cNvSpPr txBox="1"/>
          <p:nvPr/>
        </p:nvSpPr>
        <p:spPr>
          <a:xfrm>
            <a:off x="669306" y="2389295"/>
            <a:ext cx="33634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Find policy</a:t>
            </a:r>
            <a:r>
              <a:rPr lang="en-GB" i="1" dirty="0">
                <a:solidFill>
                  <a:srgbClr val="C00000"/>
                </a:solidFill>
              </a:rPr>
              <a:t> ID </a:t>
            </a:r>
            <a:r>
              <a:rPr lang="en-GB" dirty="0"/>
              <a:t>base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on</a:t>
            </a:r>
            <a:r>
              <a:rPr lang="en-GB" i="1" dirty="0">
                <a:solidFill>
                  <a:srgbClr val="C00000"/>
                </a:solidFill>
              </a:rPr>
              <a:t> UID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8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1E37-A3D0-4814-A249-06401F1A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system settings for each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9CE7F-7390-4343-9228-5A1AD78C8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8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4533EE-554E-4360-9966-F2615CA4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Recent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78943-EE50-4EC2-B2EB-EC629011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688720"/>
            <a:ext cx="6780700" cy="34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39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C4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DF58D-6529-4792-B7C5-2A36ED95C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Show App snapshots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58C6C4-D719-4C25-A8F3-5C01A03B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756821"/>
            <a:ext cx="7347537" cy="53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28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D4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BB015E-4087-4C8A-ACD7-D5A1B3378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Settings in XML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C5570-CF54-4859-B322-C1AC564FC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720083"/>
            <a:ext cx="7347537" cy="541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34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A219C-A4FE-4F8D-B711-0BBF26E1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device allow to install non-market apps ? </a:t>
            </a:r>
            <a:r>
              <a:rPr lang="en-US" sz="3200" dirty="0"/>
              <a:t>(</a:t>
            </a:r>
            <a:r>
              <a:rPr lang="en-US" sz="3200" i="1" dirty="0">
                <a:solidFill>
                  <a:srgbClr val="C00000"/>
                </a:solidFill>
              </a:rPr>
              <a:t>settings_secure.xml</a:t>
            </a:r>
            <a:r>
              <a:rPr lang="en-US" sz="32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19F9D-98D8-4000-B3BE-D29E0433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42" y="1779831"/>
            <a:ext cx="9411516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75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BAD0-4268-4610-9972-25815224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Bluetooth default on? </a:t>
            </a:r>
            <a:r>
              <a:rPr lang="en-US" sz="3600" dirty="0"/>
              <a:t>(</a:t>
            </a:r>
            <a:r>
              <a:rPr lang="en-US" sz="3600" i="1" dirty="0">
                <a:solidFill>
                  <a:srgbClr val="C00000"/>
                </a:solidFill>
              </a:rPr>
              <a:t>settings_global.xml</a:t>
            </a:r>
            <a:r>
              <a:rPr lang="en-US" sz="36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EBC63-E069-4E9F-9E45-4C18B4F90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0753"/>
            <a:ext cx="9312447" cy="438188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CD3D3-E83A-43A8-91FB-A88925228036}"/>
              </a:ext>
            </a:extLst>
          </p:cNvPr>
          <p:cNvCxnSpPr/>
          <p:nvPr/>
        </p:nvCxnSpPr>
        <p:spPr>
          <a:xfrm>
            <a:off x="4519961" y="3085171"/>
            <a:ext cx="341971" cy="3438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88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B3BF32-46DC-44D1-9D08-9EA249245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Services Framework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03171-0163-46F3-B97A-E93584943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38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59742-484E-4A15-B9D2-3E57E5FB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4800" dirty="0"/>
              <a:t>What is locale of the Pixel 3 ? </a:t>
            </a:r>
            <a:r>
              <a:rPr lang="en-US" sz="2400" dirty="0"/>
              <a:t>(</a:t>
            </a:r>
            <a:r>
              <a:rPr lang="en-US" sz="2400" i="1" dirty="0">
                <a:solidFill>
                  <a:srgbClr val="C00000"/>
                </a:solidFill>
              </a:rPr>
              <a:t>settgins_system.xml</a:t>
            </a:r>
            <a:r>
              <a:rPr lang="en-US" sz="2400" dirty="0"/>
              <a:t>)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D51FF-C6BE-4914-849F-908A8901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493"/>
            <a:ext cx="9519367" cy="445030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31E9D5-F70F-4A13-8E5F-B287F0045FF1}"/>
              </a:ext>
            </a:extLst>
          </p:cNvPr>
          <p:cNvCxnSpPr/>
          <p:nvPr/>
        </p:nvCxnSpPr>
        <p:spPr>
          <a:xfrm>
            <a:off x="3427142" y="4906537"/>
            <a:ext cx="341971" cy="3438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615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CE65B8-F7FF-4E97-8238-6BAF9C32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registered services via sync adapters</a:t>
            </a:r>
            <a:endParaRPr lang="en-US" dirty="0"/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02523DBC-18D2-46C5-A4E3-F469B482D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5128" cy="4351338"/>
          </a:xfrm>
        </p:spPr>
        <p:txBody>
          <a:bodyPr>
            <a:normAutofit fontScale="92500" lnSpcReduction="20000"/>
          </a:bodyPr>
          <a:lstStyle/>
          <a:p>
            <a:r>
              <a:rPr lang="en-GB"/>
              <a:t>Synchronizing data between an Android device and web servers can make your application significantly more useful.</a:t>
            </a:r>
          </a:p>
          <a:p>
            <a:r>
              <a:rPr lang="en-US"/>
              <a:t>Android's sync adapter framework automates the </a:t>
            </a:r>
            <a:r>
              <a:rPr lang="en-GB"/>
              <a:t>Synchronization.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Account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Authenticator </a:t>
            </a:r>
          </a:p>
          <a:p>
            <a:pPr lvl="1"/>
            <a:r>
              <a:rPr lang="en-GB">
                <a:solidFill>
                  <a:srgbClr val="7030A0"/>
                </a:solidFill>
              </a:rPr>
              <a:t>Sync Adapter</a:t>
            </a:r>
            <a:endParaRPr lang="en-US">
              <a:solidFill>
                <a:srgbClr val="7030A0"/>
              </a:solidFill>
            </a:endParaRPr>
          </a:p>
          <a:p>
            <a:r>
              <a:rPr lang="en-GB"/>
              <a:t>One </a:t>
            </a:r>
            <a:r>
              <a:rPr lang="en-US">
                <a:solidFill>
                  <a:srgbClr val="FF0000"/>
                </a:solidFill>
              </a:rPr>
              <a:t>Authenticator</a:t>
            </a:r>
            <a:r>
              <a:rPr lang="en-GB"/>
              <a:t> may authenticate multiple services through </a:t>
            </a:r>
            <a:r>
              <a:rPr lang="en-GB">
                <a:solidFill>
                  <a:srgbClr val="7030A0"/>
                </a:solidFill>
              </a:rPr>
              <a:t>Sync Adapter</a:t>
            </a:r>
          </a:p>
          <a:p>
            <a:endParaRPr lang="en-US"/>
          </a:p>
        </p:txBody>
      </p:sp>
      <p:pic>
        <p:nvPicPr>
          <p:cNvPr id="9" name="Picture 8" descr="A picture containing text, electronics, cellphone&#10;&#10;Description automatically generated">
            <a:extLst>
              <a:ext uri="{FF2B5EF4-FFF2-40B4-BE49-F238E27FC236}">
                <a16:creationId xmlns:a16="http://schemas.microsoft.com/office/drawing/2014/main" id="{A5FB7346-F6AE-4F0A-953C-1C21670053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9389" t="11670" r="6513"/>
          <a:stretch/>
        </p:blipFill>
        <p:spPr>
          <a:xfrm>
            <a:off x="5771373" y="2992942"/>
            <a:ext cx="1347301" cy="27312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051ED8-9567-44BE-97CB-FE3113F61388}"/>
              </a:ext>
            </a:extLst>
          </p:cNvPr>
          <p:cNvSpPr/>
          <p:nvPr/>
        </p:nvSpPr>
        <p:spPr>
          <a:xfrm>
            <a:off x="7612193" y="4037501"/>
            <a:ext cx="1546674" cy="4023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7030A0"/>
                </a:solidFill>
              </a:rPr>
              <a:t>Sync Adapter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10A770-AC05-4EA1-8F44-54F9AEE24D2F}"/>
              </a:ext>
            </a:extLst>
          </p:cNvPr>
          <p:cNvSpPr/>
          <p:nvPr/>
        </p:nvSpPr>
        <p:spPr>
          <a:xfrm>
            <a:off x="9779247" y="4037501"/>
            <a:ext cx="1546674" cy="4023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Network layer</a:t>
            </a:r>
          </a:p>
        </p:txBody>
      </p:sp>
      <p:pic>
        <p:nvPicPr>
          <p:cNvPr id="16" name="Picture 15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C0D58B2D-6DBB-4259-B9FE-A36274A99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678066" y="5263918"/>
            <a:ext cx="1602344" cy="1735873"/>
          </a:xfrm>
          <a:prstGeom prst="rect">
            <a:avLst/>
          </a:prstGeom>
        </p:spPr>
      </p:pic>
      <p:pic>
        <p:nvPicPr>
          <p:cNvPr id="19" name="Picture 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6AD175ED-7964-4EB6-89D0-CD046A43D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23965" y="4622454"/>
            <a:ext cx="828566" cy="53787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0212DF-8D3A-4B6C-BCE7-3BFD2AE5D096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10537716" y="5160331"/>
            <a:ext cx="532" cy="20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EF1FFA-B2F0-4471-A202-C18ED2ED1A7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552584" y="4439837"/>
            <a:ext cx="0" cy="478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9D2591E-F8A7-4705-89C1-5514E60EC4D1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9158867" y="4238669"/>
            <a:ext cx="620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612E53-4481-4308-B755-74A5A79A243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162791" y="4232812"/>
            <a:ext cx="449402" cy="5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ED7FF09-C5D3-4BED-9DD2-E47C269AE4CD}"/>
              </a:ext>
            </a:extLst>
          </p:cNvPr>
          <p:cNvSpPr txBox="1"/>
          <p:nvPr/>
        </p:nvSpPr>
        <p:spPr>
          <a:xfrm>
            <a:off x="7159553" y="3062525"/>
            <a:ext cx="315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Account/</a:t>
            </a:r>
            <a:r>
              <a:rPr lang="en-US">
                <a:solidFill>
                  <a:srgbClr val="FF0000"/>
                </a:solidFill>
              </a:rPr>
              <a:t>Account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Authenticator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F0F063B-DBB5-44ED-AA60-9F7A41A4CD8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162791" y="3435358"/>
            <a:ext cx="3389793" cy="602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DE64876-1B36-45DA-9C01-D7D512D6AAD4}"/>
              </a:ext>
            </a:extLst>
          </p:cNvPr>
          <p:cNvSpPr txBox="1"/>
          <p:nvPr/>
        </p:nvSpPr>
        <p:spPr>
          <a:xfrm>
            <a:off x="8270115" y="5947188"/>
            <a:ext cx="1595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02124"/>
                </a:solidFill>
                <a:effectLst/>
                <a:latin typeface="Roboto"/>
              </a:rPr>
              <a:t>web servers</a:t>
            </a:r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E6C695B-6F93-4CFB-9BC4-43C30C244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7312" y="1658584"/>
            <a:ext cx="5997460" cy="1089754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310C66F-18DE-45AB-AF31-C36EE38E12B7}"/>
              </a:ext>
            </a:extLst>
          </p:cNvPr>
          <p:cNvCxnSpPr/>
          <p:nvPr/>
        </p:nvCxnSpPr>
        <p:spPr>
          <a:xfrm>
            <a:off x="8270115" y="2069822"/>
            <a:ext cx="115415" cy="10373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AA2E533-3D55-4647-AC4E-2115C6F12564}"/>
              </a:ext>
            </a:extLst>
          </p:cNvPr>
          <p:cNvCxnSpPr/>
          <p:nvPr/>
        </p:nvCxnSpPr>
        <p:spPr>
          <a:xfrm flipH="1">
            <a:off x="8857687" y="2588475"/>
            <a:ext cx="301180" cy="13887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A0E920E-5DF7-44D9-8A0F-2A688E55141C}"/>
              </a:ext>
            </a:extLst>
          </p:cNvPr>
          <p:cNvSpPr txBox="1"/>
          <p:nvPr/>
        </p:nvSpPr>
        <p:spPr>
          <a:xfrm>
            <a:off x="7643352" y="4494569"/>
            <a:ext cx="1484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transfer data</a:t>
            </a:r>
          </a:p>
        </p:txBody>
      </p:sp>
    </p:spTree>
    <p:extLst>
      <p:ext uri="{BB962C8B-B14F-4D97-AF65-F5344CB8AC3E}">
        <p14:creationId xmlns:p14="http://schemas.microsoft.com/office/powerpoint/2010/main" val="3947350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486B30-747B-4C07-8C62-F14EE0E4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50" y="1166415"/>
            <a:ext cx="9922100" cy="476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E8BA0E-4BEC-4EB9-82DF-FA626F5E4173}"/>
              </a:ext>
            </a:extLst>
          </p:cNvPr>
          <p:cNvSpPr txBox="1"/>
          <p:nvPr/>
        </p:nvSpPr>
        <p:spPr>
          <a:xfrm>
            <a:off x="1134950" y="804672"/>
            <a:ext cx="442294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List service </a:t>
            </a:r>
            <a:r>
              <a:rPr lang="en-US" i="1" err="1">
                <a:solidFill>
                  <a:srgbClr val="FF0000"/>
                </a:solidFill>
              </a:rPr>
              <a:t>uid</a:t>
            </a:r>
            <a:r>
              <a:rPr lang="en-US"/>
              <a:t> of each </a:t>
            </a:r>
            <a:r>
              <a:rPr lang="en-US" i="1" err="1">
                <a:solidFill>
                  <a:srgbClr val="FF0000"/>
                </a:solidFill>
              </a:rPr>
              <a:t>AccountAuthenticator</a:t>
            </a:r>
            <a:endParaRPr lang="en-US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085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34E11-0CFE-4683-A5AB-4CAD5E79E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079" y="0"/>
            <a:ext cx="88892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090BF-3498-413F-9F53-E24E6AEC6B07}"/>
              </a:ext>
            </a:extLst>
          </p:cNvPr>
          <p:cNvSpPr txBox="1"/>
          <p:nvPr/>
        </p:nvSpPr>
        <p:spPr>
          <a:xfrm>
            <a:off x="310741" y="492438"/>
            <a:ext cx="210633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/>
              <a:t>One service </a:t>
            </a:r>
            <a:r>
              <a:rPr lang="en-US" i="1" err="1">
                <a:solidFill>
                  <a:srgbClr val="FF0000"/>
                </a:solidFill>
              </a:rPr>
              <a:t>uid</a:t>
            </a:r>
            <a:r>
              <a:rPr lang="en-US"/>
              <a:t> may use multiple </a:t>
            </a:r>
            <a:r>
              <a:rPr lang="en-US" i="1">
                <a:solidFill>
                  <a:srgbClr val="FF0000"/>
                </a:solidFill>
              </a:rPr>
              <a:t>Sync Adapters </a:t>
            </a:r>
            <a:r>
              <a:rPr lang="en-US"/>
              <a:t>to sync Pixel 3 and web server</a:t>
            </a:r>
          </a:p>
        </p:txBody>
      </p:sp>
    </p:spTree>
    <p:extLst>
      <p:ext uri="{BB962C8B-B14F-4D97-AF65-F5344CB8AC3E}">
        <p14:creationId xmlns:p14="http://schemas.microsoft.com/office/powerpoint/2010/main" val="2717797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13A4-2C20-4ADA-B22B-D063326A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Services Framework (GSF)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C1884-EACF-4155-BC0C-1B75CF6F6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GSF is used to update apps (google and 3</a:t>
            </a:r>
            <a:r>
              <a:rPr lang="en-GB" baseline="30000"/>
              <a:t>rd</a:t>
            </a:r>
            <a:r>
              <a:rPr lang="en-GB"/>
              <a:t> party) from Google Play. </a:t>
            </a:r>
          </a:p>
          <a:p>
            <a:r>
              <a:rPr lang="en-GB"/>
              <a:t>GSF core functionality</a:t>
            </a:r>
          </a:p>
          <a:p>
            <a:pPr lvl="1"/>
            <a:r>
              <a:rPr lang="en-GB"/>
              <a:t>authentication to your Google services, </a:t>
            </a:r>
          </a:p>
          <a:p>
            <a:pPr lvl="1"/>
            <a:r>
              <a:rPr lang="en-GB"/>
              <a:t>synchronized contacts, </a:t>
            </a:r>
          </a:p>
          <a:p>
            <a:pPr lvl="1"/>
            <a:r>
              <a:rPr lang="en-GB"/>
              <a:t>access to all the latest user privacy settings, and </a:t>
            </a:r>
          </a:p>
          <a:p>
            <a:pPr lvl="1"/>
            <a:r>
              <a:rPr lang="en-GB"/>
              <a:t>access to higher quality, lower-powered location-based services. </a:t>
            </a:r>
          </a:p>
          <a:p>
            <a:r>
              <a:rPr lang="en-GB"/>
              <a:t>Enhance app experience</a:t>
            </a:r>
          </a:p>
          <a:p>
            <a:pPr lvl="1"/>
            <a:r>
              <a:rPr lang="en-GB"/>
              <a:t>speeds up offline searches, provides more immersive maps, and improves gaming experiences. </a:t>
            </a:r>
          </a:p>
          <a:p>
            <a:r>
              <a:rPr lang="en-GB"/>
              <a:t>Apps may not work if you uninstall Google Play services framework.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6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3652C5-8BE0-4B42-8F65-56CCEF8AE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7240"/>
            <a:ext cx="6042944" cy="398464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B6F29E9-E9B8-40B8-B6E6-B86788C7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GSF folder structure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794608-5A24-4151-BE37-510B1ACFAA5D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746812" y="3300761"/>
            <a:ext cx="1310266" cy="3567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AAE72-FD9D-454E-B971-D823DABB7EC1}"/>
              </a:ext>
            </a:extLst>
          </p:cNvPr>
          <p:cNvSpPr txBox="1"/>
          <p:nvPr/>
        </p:nvSpPr>
        <p:spPr>
          <a:xfrm>
            <a:off x="5057078" y="2780370"/>
            <a:ext cx="6101576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err="1">
                <a:solidFill>
                  <a:srgbClr val="C00000"/>
                </a:solidFill>
              </a:rPr>
              <a:t>googlesettings.db</a:t>
            </a:r>
            <a:r>
              <a:rPr lang="en-US">
                <a:solidFill>
                  <a:srgbClr val="C00000"/>
                </a:solidFill>
              </a:rPr>
              <a:t>: </a:t>
            </a:r>
            <a:r>
              <a:rPr lang="en-US"/>
              <a:t>Google preferences, Google uses preference name and value to identify which device (phone or PC) uses Google's apps/service (location, maps, chrome, YouTube)</a:t>
            </a:r>
          </a:p>
          <a:p>
            <a:r>
              <a:rPr lang="en-US" i="1" err="1">
                <a:solidFill>
                  <a:srgbClr val="C00000"/>
                </a:solidFill>
              </a:rPr>
              <a:t>gservices.db</a:t>
            </a:r>
            <a:r>
              <a:rPr lang="en-US"/>
              <a:t>: Fitness settings, network settings, other settings</a:t>
            </a:r>
          </a:p>
          <a:p>
            <a:r>
              <a:rPr lang="en-US" i="1" err="1">
                <a:solidFill>
                  <a:srgbClr val="C00000"/>
                </a:solidFill>
              </a:rPr>
              <a:t>subscribedfeeds.db</a:t>
            </a:r>
            <a:r>
              <a:rPr lang="en-US"/>
              <a:t>: </a:t>
            </a:r>
            <a:r>
              <a:rPr lang="en-GB"/>
              <a:t> Manages a list of feeds for which this client is interested in receiving change notifications.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772374-1872-4D23-97AF-1A12C760A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156" y="2183107"/>
            <a:ext cx="3735373" cy="2351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018CBB-84AC-4948-B8A0-6EEB7AF27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search client id sent to google search? (</a:t>
            </a:r>
            <a:r>
              <a:rPr lang="en-US" i="1" err="1">
                <a:solidFill>
                  <a:srgbClr val="C00000"/>
                </a:solidFill>
              </a:rPr>
              <a:t>googlesettings.db</a:t>
            </a:r>
            <a:r>
              <a:rPr lang="en-US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A0F16-3863-4937-A24D-1C2ABADE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04818"/>
            <a:ext cx="6515665" cy="3718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E91E1-51DA-42B5-B159-B7F38750B6F7}"/>
              </a:ext>
            </a:extLst>
          </p:cNvPr>
          <p:cNvSpPr txBox="1"/>
          <p:nvPr/>
        </p:nvSpPr>
        <p:spPr>
          <a:xfrm>
            <a:off x="7984273" y="2495343"/>
            <a:ext cx="36492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/>
              <a:t>https://www.google.com/m? </a:t>
            </a:r>
            <a:r>
              <a:rPr lang="en-US" err="1">
                <a:solidFill>
                  <a:srgbClr val="C00000"/>
                </a:solidFill>
              </a:rPr>
              <a:t>search_client_id</a:t>
            </a:r>
            <a:r>
              <a:rPr lang="en-US">
                <a:solidFill>
                  <a:srgbClr val="C00000"/>
                </a:solidFill>
              </a:rPr>
              <a:t>=ms-android-google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27EFD8-F0E9-40D7-ADA1-97C596B8099D}"/>
              </a:ext>
            </a:extLst>
          </p:cNvPr>
          <p:cNvCxnSpPr/>
          <p:nvPr/>
        </p:nvCxnSpPr>
        <p:spPr>
          <a:xfrm flipV="1">
            <a:off x="4936273" y="2884449"/>
            <a:ext cx="3048001" cy="17618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3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F0A0-E6F1-40B8-92C7-DC5F83C19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 there any apps use google search?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7D93C-DB5D-417F-9D8D-ACBFEC65C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1074"/>
            <a:ext cx="9806973" cy="2265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EEBE8F-8660-4847-914B-7D1798162FAA}"/>
              </a:ext>
            </a:extLst>
          </p:cNvPr>
          <p:cNvSpPr txBox="1"/>
          <p:nvPr/>
        </p:nvSpPr>
        <p:spPr>
          <a:xfrm>
            <a:off x="838200" y="2125070"/>
            <a:ext cx="27196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/>
              <a:t>Search for </a:t>
            </a:r>
            <a:r>
              <a:rPr lang="en-US" err="1">
                <a:solidFill>
                  <a:srgbClr val="C00000"/>
                </a:solidFill>
              </a:rPr>
              <a:t>search_client_id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3E842-4480-43DB-AF7C-F8A548B68E12}"/>
              </a:ext>
            </a:extLst>
          </p:cNvPr>
          <p:cNvSpPr txBox="1"/>
          <p:nvPr/>
        </p:nvSpPr>
        <p:spPr>
          <a:xfrm>
            <a:off x="838200" y="5190589"/>
            <a:ext cx="988039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if a user uses google search, GSF will attach the string “</a:t>
            </a:r>
            <a:r>
              <a:rPr lang="en-US" err="1">
                <a:solidFill>
                  <a:srgbClr val="C00000"/>
                </a:solidFill>
              </a:rPr>
              <a:t>search_client_id</a:t>
            </a:r>
            <a:r>
              <a:rPr lang="en-US"/>
              <a:t>”</a:t>
            </a:r>
          </a:p>
          <a:p>
            <a:r>
              <a:rPr lang="en-US"/>
              <a:t>Notes: using the key word will cause confusing if other apps use the same key word. You can improve it.</a:t>
            </a:r>
          </a:p>
        </p:txBody>
      </p:sp>
    </p:spTree>
    <p:extLst>
      <p:ext uri="{BB962C8B-B14F-4D97-AF65-F5344CB8AC3E}">
        <p14:creationId xmlns:p14="http://schemas.microsoft.com/office/powerpoint/2010/main" val="2798164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9921-8642-4DAB-B018-69C68498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Google fit heart rate function enabled? (</a:t>
            </a:r>
            <a:r>
              <a:rPr lang="en-US" i="1" err="1">
                <a:solidFill>
                  <a:srgbClr val="C00000"/>
                </a:solidFill>
              </a:rPr>
              <a:t>gservices.db</a:t>
            </a:r>
            <a:r>
              <a:rPr lang="en-US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3C2F6D-67C7-46B2-A684-577F4111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4" y="1690688"/>
            <a:ext cx="6698560" cy="4625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2C2A01-9109-4A44-A112-264A1AF3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761" y="1385862"/>
            <a:ext cx="4061812" cy="1745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931380-8970-4B95-A1B4-EF377CAF07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750"/>
          <a:stretch/>
        </p:blipFill>
        <p:spPr>
          <a:xfrm>
            <a:off x="7536761" y="3141285"/>
            <a:ext cx="4061812" cy="1310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0F80B6-71D3-4440-8E47-CFF6F17EC1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747"/>
          <a:stretch/>
        </p:blipFill>
        <p:spPr>
          <a:xfrm>
            <a:off x="7536761" y="4452039"/>
            <a:ext cx="4061812" cy="2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70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2124</Words>
  <Application>Microsoft Office PowerPoint</Application>
  <PresentationFormat>Widescreen</PresentationFormat>
  <Paragraphs>240</Paragraphs>
  <Slides>43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System Settings</vt:lpstr>
      <vt:lpstr>System Setting Overview</vt:lpstr>
      <vt:lpstr>Google services  </vt:lpstr>
      <vt:lpstr>Google Services Framework</vt:lpstr>
      <vt:lpstr>Google Services Framework (GSF)</vt:lpstr>
      <vt:lpstr>GSF folder structure</vt:lpstr>
      <vt:lpstr>What is the search client id sent to google search? (googlesettings.db)</vt:lpstr>
      <vt:lpstr>Are there any apps use google search?</vt:lpstr>
      <vt:lpstr>Is Google fit heart rate function enabled? (gservices.db)</vt:lpstr>
      <vt:lpstr>Understand Google Fit works</vt:lpstr>
      <vt:lpstr>PowerPoint Presentation</vt:lpstr>
      <vt:lpstr>What is Android_ID? (gservices.db)</vt:lpstr>
      <vt:lpstr>PowerPoint Presentation</vt:lpstr>
      <vt:lpstr>PowerPoint Presentation</vt:lpstr>
      <vt:lpstr>Google Mobile services</vt:lpstr>
      <vt:lpstr>Google Mobile services (GMS)</vt:lpstr>
      <vt:lpstr>GMS folder structure</vt:lpstr>
      <vt:lpstr>Show GMS shared prefs</vt:lpstr>
      <vt:lpstr>GMS shared prefs example: What is the default map country?</vt:lpstr>
      <vt:lpstr>GMS shared_prefs also contains lastRun info</vt:lpstr>
      <vt:lpstr>PowerPoint Presentation</vt:lpstr>
      <vt:lpstr>System settings for all users</vt:lpstr>
      <vt:lpstr>Setting files on /data/system</vt:lpstr>
      <vt:lpstr>Is Pixel lock screen disabled? (locksettings.db)</vt:lpstr>
      <vt:lpstr>What type of password the device has? (locksettings.db)</vt:lpstr>
      <vt:lpstr>PowerPoint Presentation</vt:lpstr>
      <vt:lpstr>PowerPoint Presentation</vt:lpstr>
      <vt:lpstr>How many apps/packages have set notification policy? (notification_policy.xml)</vt:lpstr>
      <vt:lpstr>PowerPoint Presentation</vt:lpstr>
      <vt:lpstr>PowerPoint Presentation</vt:lpstr>
      <vt:lpstr>Can GMS use metered network? (netpolicy.xml, packages.list)</vt:lpstr>
      <vt:lpstr>Network Policies defined in ConnectivityManager.java </vt:lpstr>
      <vt:lpstr>PowerPoint Presentation</vt:lpstr>
      <vt:lpstr>Separate system settings for each user</vt:lpstr>
      <vt:lpstr>Recent images</vt:lpstr>
      <vt:lpstr>Show App snapshots</vt:lpstr>
      <vt:lpstr>Settings in XML</vt:lpstr>
      <vt:lpstr>Does the device allow to install non-market apps ? (settings_secure.xml)</vt:lpstr>
      <vt:lpstr>Is Bluetooth default on? (settings_global.xml)</vt:lpstr>
      <vt:lpstr>What is locale of the Pixel 3 ? (settgins_system.xml)</vt:lpstr>
      <vt:lpstr>Find registered services via sync adapters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2</cp:revision>
  <dcterms:created xsi:type="dcterms:W3CDTF">2021-01-18T02:02:41Z</dcterms:created>
  <dcterms:modified xsi:type="dcterms:W3CDTF">2021-06-07T16:43:25Z</dcterms:modified>
</cp:coreProperties>
</file>